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7" r:id="rId2"/>
    <p:sldId id="271" r:id="rId3"/>
    <p:sldId id="306" r:id="rId4"/>
    <p:sldId id="307" r:id="rId5"/>
    <p:sldId id="310" r:id="rId6"/>
    <p:sldId id="311" r:id="rId7"/>
    <p:sldId id="322" r:id="rId8"/>
    <p:sldId id="309" r:id="rId9"/>
    <p:sldId id="374" r:id="rId10"/>
    <p:sldId id="375" r:id="rId11"/>
    <p:sldId id="377" r:id="rId12"/>
    <p:sldId id="279" r:id="rId13"/>
    <p:sldId id="312" r:id="rId14"/>
    <p:sldId id="335" r:id="rId15"/>
    <p:sldId id="380" r:id="rId16"/>
    <p:sldId id="378" r:id="rId17"/>
    <p:sldId id="334" r:id="rId18"/>
    <p:sldId id="337" r:id="rId19"/>
    <p:sldId id="345" r:id="rId20"/>
    <p:sldId id="346" r:id="rId21"/>
    <p:sldId id="351" r:id="rId22"/>
    <p:sldId id="352" r:id="rId23"/>
    <p:sldId id="353" r:id="rId24"/>
    <p:sldId id="354" r:id="rId25"/>
    <p:sldId id="339" r:id="rId26"/>
    <p:sldId id="357" r:id="rId27"/>
    <p:sldId id="372" r:id="rId28"/>
    <p:sldId id="373" r:id="rId29"/>
    <p:sldId id="366" r:id="rId30"/>
    <p:sldId id="358" r:id="rId31"/>
    <p:sldId id="348" r:id="rId32"/>
    <p:sldId id="356" r:id="rId33"/>
    <p:sldId id="360" r:id="rId34"/>
    <p:sldId id="371" r:id="rId35"/>
    <p:sldId id="321" r:id="rId36"/>
    <p:sldId id="363" r:id="rId37"/>
    <p:sldId id="299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>
          <p15:clr>
            <a:srgbClr val="A4A3A4"/>
          </p15:clr>
        </p15:guide>
        <p15:guide id="2" pos="33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63" autoAdjust="0"/>
    <p:restoredTop sz="94660"/>
  </p:normalViewPr>
  <p:slideViewPr>
    <p:cSldViewPr showGuides="1">
      <p:cViewPr varScale="1">
        <p:scale>
          <a:sx n="118" d="100"/>
          <a:sy n="118" d="100"/>
        </p:scale>
        <p:origin x="1392" y="84"/>
      </p:cViewPr>
      <p:guideLst>
        <p:guide orient="horz" pos="1152"/>
        <p:guide pos="33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143278647731119E-2"/>
          <c:y val="6.7833770507567295E-2"/>
          <c:w val="0.66864719788130322"/>
          <c:h val="0.80306431536378065"/>
        </c:manualLayout>
      </c:layout>
      <c:scatterChart>
        <c:scatterStyle val="lineMarker"/>
        <c:varyColors val="0"/>
        <c:ser>
          <c:idx val="0"/>
          <c:order val="0"/>
          <c:tx>
            <c:strRef>
              <c:f>All_Data!$C$1</c:f>
              <c:strCache>
                <c:ptCount val="1"/>
                <c:pt idx="0">
                  <c:v>Oklahoma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All_Data!$C$2:$C$608</c:f>
              <c:numCache>
                <c:formatCode>General</c:formatCode>
                <c:ptCount val="607"/>
                <c:pt idx="0">
                  <c:v>1.266</c:v>
                </c:pt>
                <c:pt idx="1">
                  <c:v>1.1919999999999999</c:v>
                </c:pt>
                <c:pt idx="2">
                  <c:v>1.216</c:v>
                </c:pt>
                <c:pt idx="3">
                  <c:v>1.5640000000000001</c:v>
                </c:pt>
                <c:pt idx="4">
                  <c:v>1.365</c:v>
                </c:pt>
                <c:pt idx="5">
                  <c:v>2.0110000000000001</c:v>
                </c:pt>
                <c:pt idx="6">
                  <c:v>2.7309999999999999</c:v>
                </c:pt>
                <c:pt idx="7">
                  <c:v>1.887</c:v>
                </c:pt>
                <c:pt idx="8">
                  <c:v>2.6070000000000002</c:v>
                </c:pt>
                <c:pt idx="9">
                  <c:v>2.6560000000000001</c:v>
                </c:pt>
                <c:pt idx="10">
                  <c:v>2.1850000000000001</c:v>
                </c:pt>
                <c:pt idx="11">
                  <c:v>2.1850000000000001</c:v>
                </c:pt>
                <c:pt idx="12">
                  <c:v>0.99299999999999999</c:v>
                </c:pt>
                <c:pt idx="13">
                  <c:v>1.216</c:v>
                </c:pt>
                <c:pt idx="14">
                  <c:v>1.514</c:v>
                </c:pt>
                <c:pt idx="15">
                  <c:v>1.1419999999999999</c:v>
                </c:pt>
                <c:pt idx="16">
                  <c:v>1.663</c:v>
                </c:pt>
                <c:pt idx="17">
                  <c:v>2.2090000000000001</c:v>
                </c:pt>
                <c:pt idx="18">
                  <c:v>1.5389999999999999</c:v>
                </c:pt>
                <c:pt idx="19">
                  <c:v>2.4329999999999998</c:v>
                </c:pt>
                <c:pt idx="20">
                  <c:v>1.9359999999999999</c:v>
                </c:pt>
                <c:pt idx="21">
                  <c:v>2.085</c:v>
                </c:pt>
                <c:pt idx="22">
                  <c:v>2.7559999999999998</c:v>
                </c:pt>
                <c:pt idx="23">
                  <c:v>2.2839999999999998</c:v>
                </c:pt>
                <c:pt idx="24">
                  <c:v>0.94299999999999995</c:v>
                </c:pt>
                <c:pt idx="25">
                  <c:v>0.72</c:v>
                </c:pt>
                <c:pt idx="26">
                  <c:v>1.266</c:v>
                </c:pt>
                <c:pt idx="27">
                  <c:v>1.167</c:v>
                </c:pt>
                <c:pt idx="28">
                  <c:v>1.663</c:v>
                </c:pt>
                <c:pt idx="29">
                  <c:v>1.6379999999999999</c:v>
                </c:pt>
                <c:pt idx="30">
                  <c:v>1.341</c:v>
                </c:pt>
                <c:pt idx="31">
                  <c:v>1.887</c:v>
                </c:pt>
                <c:pt idx="32">
                  <c:v>2.2090000000000001</c:v>
                </c:pt>
                <c:pt idx="33">
                  <c:v>0.99299999999999999</c:v>
                </c:pt>
                <c:pt idx="34">
                  <c:v>1.9610000000000001</c:v>
                </c:pt>
                <c:pt idx="35">
                  <c:v>2.6560000000000001</c:v>
                </c:pt>
                <c:pt idx="36">
                  <c:v>1.0411902439999998</c:v>
                </c:pt>
                <c:pt idx="37">
                  <c:v>1.8964536590000001</c:v>
                </c:pt>
                <c:pt idx="38">
                  <c:v>1.1527463410000001</c:v>
                </c:pt>
                <c:pt idx="39">
                  <c:v>1.6361560979999998</c:v>
                </c:pt>
                <c:pt idx="40">
                  <c:v>1.6361560979999998</c:v>
                </c:pt>
                <c:pt idx="41">
                  <c:v>0.96681951219999995</c:v>
                </c:pt>
                <c:pt idx="42">
                  <c:v>1.2271170729999998</c:v>
                </c:pt>
                <c:pt idx="43">
                  <c:v>0.66933658539999996</c:v>
                </c:pt>
                <c:pt idx="44">
                  <c:v>1.710526829</c:v>
                </c:pt>
                <c:pt idx="45">
                  <c:v>1.115560976</c:v>
                </c:pt>
                <c:pt idx="46">
                  <c:v>1.0040048779999999</c:v>
                </c:pt>
                <c:pt idx="47">
                  <c:v>1.2271170729999998</c:v>
                </c:pt>
                <c:pt idx="48">
                  <c:v>1.2271170729999998</c:v>
                </c:pt>
                <c:pt idx="49">
                  <c:v>1.0040048779999999</c:v>
                </c:pt>
                <c:pt idx="50">
                  <c:v>1.375858537</c:v>
                </c:pt>
                <c:pt idx="51">
                  <c:v>0.96681951219999995</c:v>
                </c:pt>
                <c:pt idx="52">
                  <c:v>1.5246</c:v>
                </c:pt>
                <c:pt idx="53">
                  <c:v>1.710526829</c:v>
                </c:pt>
                <c:pt idx="54">
                  <c:v>1.5246</c:v>
                </c:pt>
                <c:pt idx="55">
                  <c:v>2.3054926829999998</c:v>
                </c:pt>
                <c:pt idx="56">
                  <c:v>1.0040048779999999</c:v>
                </c:pt>
                <c:pt idx="57">
                  <c:v>1.710526829</c:v>
                </c:pt>
                <c:pt idx="58">
                  <c:v>2.1567512200000003</c:v>
                </c:pt>
                <c:pt idx="59">
                  <c:v>1.6361560979999998</c:v>
                </c:pt>
                <c:pt idx="60">
                  <c:v>1.375858537</c:v>
                </c:pt>
                <c:pt idx="61">
                  <c:v>1.598970732</c:v>
                </c:pt>
                <c:pt idx="62">
                  <c:v>1.0040048779999999</c:v>
                </c:pt>
                <c:pt idx="63">
                  <c:v>1.1527463410000001</c:v>
                </c:pt>
                <c:pt idx="64">
                  <c:v>1.375858537</c:v>
                </c:pt>
                <c:pt idx="65">
                  <c:v>1.4130439019999999</c:v>
                </c:pt>
                <c:pt idx="66">
                  <c:v>1.2643024389999999</c:v>
                </c:pt>
                <c:pt idx="67">
                  <c:v>1.0783756100000002</c:v>
                </c:pt>
                <c:pt idx="68">
                  <c:v>1.0783756100000002</c:v>
                </c:pt>
                <c:pt idx="69">
                  <c:v>1.8964536590000001</c:v>
                </c:pt>
                <c:pt idx="70">
                  <c:v>1.8220829269999999</c:v>
                </c:pt>
                <c:pt idx="71">
                  <c:v>1.8220829269999999</c:v>
                </c:pt>
                <c:pt idx="72">
                  <c:v>1.3014878050000001</c:v>
                </c:pt>
                <c:pt idx="73">
                  <c:v>1.2271170729999998</c:v>
                </c:pt>
                <c:pt idx="74">
                  <c:v>1.6361560979999998</c:v>
                </c:pt>
                <c:pt idx="76">
                  <c:v>1.450229268</c:v>
                </c:pt>
                <c:pt idx="77">
                  <c:v>1.1527463410000001</c:v>
                </c:pt>
                <c:pt idx="78">
                  <c:v>1.5246</c:v>
                </c:pt>
                <c:pt idx="79">
                  <c:v>1.6733414630000001</c:v>
                </c:pt>
                <c:pt idx="80">
                  <c:v>1.0411902439999998</c:v>
                </c:pt>
                <c:pt idx="81">
                  <c:v>1.0040048779999999</c:v>
                </c:pt>
                <c:pt idx="82">
                  <c:v>1.710526829</c:v>
                </c:pt>
                <c:pt idx="83">
                  <c:v>2.1939365849999999</c:v>
                </c:pt>
                <c:pt idx="84">
                  <c:v>3.1979414630000003</c:v>
                </c:pt>
                <c:pt idx="85">
                  <c:v>4.1275756100000001</c:v>
                </c:pt>
                <c:pt idx="86">
                  <c:v>4.2019463410000002</c:v>
                </c:pt>
                <c:pt idx="87">
                  <c:v>5.0943951219999999</c:v>
                </c:pt>
                <c:pt idx="88">
                  <c:v>2.3426780490000003</c:v>
                </c:pt>
                <c:pt idx="89">
                  <c:v>3.272312195</c:v>
                </c:pt>
                <c:pt idx="90">
                  <c:v>3.421053659</c:v>
                </c:pt>
                <c:pt idx="91">
                  <c:v>5.2803219509999995</c:v>
                </c:pt>
                <c:pt idx="92">
                  <c:v>2.8260878050000002</c:v>
                </c:pt>
                <c:pt idx="93">
                  <c:v>3.7557219509999999</c:v>
                </c:pt>
                <c:pt idx="94">
                  <c:v>3.8672780489999998</c:v>
                </c:pt>
                <c:pt idx="95">
                  <c:v>5.503434146</c:v>
                </c:pt>
                <c:pt idx="96">
                  <c:v>3.086385366</c:v>
                </c:pt>
                <c:pt idx="97">
                  <c:v>3.6441658539999997</c:v>
                </c:pt>
                <c:pt idx="98">
                  <c:v>4.425058537</c:v>
                </c:pt>
                <c:pt idx="99">
                  <c:v>4.8712829270000002</c:v>
                </c:pt>
                <c:pt idx="100">
                  <c:v>3.086385366</c:v>
                </c:pt>
                <c:pt idx="101">
                  <c:v>4.0160195119999997</c:v>
                </c:pt>
                <c:pt idx="102">
                  <c:v>3.7557219509999999</c:v>
                </c:pt>
                <c:pt idx="103">
                  <c:v>5.6521756100000005</c:v>
                </c:pt>
                <c:pt idx="104">
                  <c:v>2.7145317069999999</c:v>
                </c:pt>
                <c:pt idx="105">
                  <c:v>3.3094975610000001</c:v>
                </c:pt>
                <c:pt idx="106">
                  <c:v>3.1235707320000001</c:v>
                </c:pt>
                <c:pt idx="107">
                  <c:v>4.6109853659999995</c:v>
                </c:pt>
                <c:pt idx="108">
                  <c:v>3.1607560979999998</c:v>
                </c:pt>
                <c:pt idx="109">
                  <c:v>3.3466829269999998</c:v>
                </c:pt>
                <c:pt idx="110">
                  <c:v>3.8300926829999997</c:v>
                </c:pt>
                <c:pt idx="111">
                  <c:v>5.503434146</c:v>
                </c:pt>
                <c:pt idx="112">
                  <c:v>3.5326097559999998</c:v>
                </c:pt>
                <c:pt idx="113">
                  <c:v>3.3838682929999999</c:v>
                </c:pt>
                <c:pt idx="114">
                  <c:v>4.6109853659999995</c:v>
                </c:pt>
                <c:pt idx="115">
                  <c:v>5.131580488</c:v>
                </c:pt>
                <c:pt idx="116">
                  <c:v>3.5697951219999999</c:v>
                </c:pt>
                <c:pt idx="117">
                  <c:v>3.7557219509999999</c:v>
                </c:pt>
                <c:pt idx="118">
                  <c:v>4.5366146339999993</c:v>
                </c:pt>
                <c:pt idx="119">
                  <c:v>5.6521756100000005</c:v>
                </c:pt>
                <c:pt idx="120">
                  <c:v>2.6773463409999998</c:v>
                </c:pt>
                <c:pt idx="121">
                  <c:v>3.272312195</c:v>
                </c:pt>
                <c:pt idx="122">
                  <c:v>3.8300926829999997</c:v>
                </c:pt>
                <c:pt idx="123">
                  <c:v>5.0943951219999999</c:v>
                </c:pt>
                <c:pt idx="124">
                  <c:v>3.086385366</c:v>
                </c:pt>
                <c:pt idx="125">
                  <c:v>3.5326097559999998</c:v>
                </c:pt>
                <c:pt idx="126">
                  <c:v>4.5366146339999993</c:v>
                </c:pt>
                <c:pt idx="127">
                  <c:v>5.4662487799999999</c:v>
                </c:pt>
                <c:pt idx="128">
                  <c:v>3.086385366</c:v>
                </c:pt>
                <c:pt idx="129">
                  <c:v>4.6481707319999996</c:v>
                </c:pt>
                <c:pt idx="130">
                  <c:v>4.0160195119999997</c:v>
                </c:pt>
                <c:pt idx="131">
                  <c:v>5.503434146</c:v>
                </c:pt>
                <c:pt idx="132">
                  <c:v>0.80067737704918018</c:v>
                </c:pt>
                <c:pt idx="133">
                  <c:v>2.2787822950819674</c:v>
                </c:pt>
                <c:pt idx="134">
                  <c:v>2.9501813114754101</c:v>
                </c:pt>
                <c:pt idx="135">
                  <c:v>2.1822514754098359</c:v>
                </c:pt>
                <c:pt idx="136">
                  <c:v>1.4875942622950822</c:v>
                </c:pt>
                <c:pt idx="137">
                  <c:v>1.7082680327868855</c:v>
                </c:pt>
                <c:pt idx="138">
                  <c:v>2.3521665573770489</c:v>
                </c:pt>
                <c:pt idx="139">
                  <c:v>2.1136304918032787</c:v>
                </c:pt>
                <c:pt idx="140">
                  <c:v>0.9433152459016394</c:v>
                </c:pt>
                <c:pt idx="141">
                  <c:v>1.3820950819672133</c:v>
                </c:pt>
                <c:pt idx="142">
                  <c:v>2.4027019672131145</c:v>
                </c:pt>
                <c:pt idx="143">
                  <c:v>2.5866463934426225</c:v>
                </c:pt>
                <c:pt idx="144">
                  <c:v>1.3361368852459015</c:v>
                </c:pt>
                <c:pt idx="145">
                  <c:v>1.5273378688524588</c:v>
                </c:pt>
                <c:pt idx="146">
                  <c:v>1.5769305464480874</c:v>
                </c:pt>
                <c:pt idx="148">
                  <c:v>0.82960437158469935</c:v>
                </c:pt>
                <c:pt idx="149">
                  <c:v>0.76743366120218581</c:v>
                </c:pt>
                <c:pt idx="150">
                  <c:v>1.2099472131147539</c:v>
                </c:pt>
                <c:pt idx="151">
                  <c:v>1.5341974863387977</c:v>
                </c:pt>
                <c:pt idx="152">
                  <c:v>2.216847267759563</c:v>
                </c:pt>
                <c:pt idx="153">
                  <c:v>0.84265377049180312</c:v>
                </c:pt>
                <c:pt idx="154">
                  <c:v>0.79308590163934423</c:v>
                </c:pt>
                <c:pt idx="155">
                  <c:v>1.4403460109289619</c:v>
                </c:pt>
                <c:pt idx="156">
                  <c:v>1.9633267213114753</c:v>
                </c:pt>
                <c:pt idx="157">
                  <c:v>0.82923224043715849</c:v>
                </c:pt>
                <c:pt idx="158">
                  <c:v>0.70623049180327857</c:v>
                </c:pt>
                <c:pt idx="159">
                  <c:v>0.80547786885245887</c:v>
                </c:pt>
                <c:pt idx="160">
                  <c:v>1.2018719672131146</c:v>
                </c:pt>
                <c:pt idx="161">
                  <c:v>1.8209617486338798</c:v>
                </c:pt>
                <c:pt idx="162">
                  <c:v>2.0444265027322404</c:v>
                </c:pt>
                <c:pt idx="163">
                  <c:v>0.76830196721311472</c:v>
                </c:pt>
                <c:pt idx="164">
                  <c:v>0.88775606557377063</c:v>
                </c:pt>
                <c:pt idx="165">
                  <c:v>1.090170601092896</c:v>
                </c:pt>
                <c:pt idx="166">
                  <c:v>1.3590229508196721</c:v>
                </c:pt>
                <c:pt idx="167">
                  <c:v>2.6253604371584696</c:v>
                </c:pt>
                <c:pt idx="168">
                  <c:v>2.3226937704918034</c:v>
                </c:pt>
                <c:pt idx="169">
                  <c:v>2.646571912568306</c:v>
                </c:pt>
                <c:pt idx="170">
                  <c:v>1.1141606557377048</c:v>
                </c:pt>
                <c:pt idx="171">
                  <c:v>1.2354754098360659</c:v>
                </c:pt>
                <c:pt idx="172">
                  <c:v>1.5549127868852459</c:v>
                </c:pt>
                <c:pt idx="173">
                  <c:v>2.9404314754098353</c:v>
                </c:pt>
                <c:pt idx="174">
                  <c:v>2.9444008743169396</c:v>
                </c:pt>
                <c:pt idx="175">
                  <c:v>3.9666203278688523</c:v>
                </c:pt>
                <c:pt idx="176">
                  <c:v>0.81442142076502733</c:v>
                </c:pt>
                <c:pt idx="177">
                  <c:v>0.88954229508196703</c:v>
                </c:pt>
                <c:pt idx="178">
                  <c:v>1.9747759562841529</c:v>
                </c:pt>
                <c:pt idx="179">
                  <c:v>2.4197207650273227</c:v>
                </c:pt>
                <c:pt idx="180">
                  <c:v>0.98890131147540994</c:v>
                </c:pt>
                <c:pt idx="181">
                  <c:v>2.5918934426229505</c:v>
                </c:pt>
                <c:pt idx="182">
                  <c:v>2.187743544857768</c:v>
                </c:pt>
                <c:pt idx="183">
                  <c:v>3.6720354485776801</c:v>
                </c:pt>
                <c:pt idx="184">
                  <c:v>3.8226899343544853</c:v>
                </c:pt>
                <c:pt idx="185">
                  <c:v>3.8247264770240696</c:v>
                </c:pt>
                <c:pt idx="186">
                  <c:v>3.7179321663019693</c:v>
                </c:pt>
                <c:pt idx="187">
                  <c:v>3.8648612691466084</c:v>
                </c:pt>
                <c:pt idx="188">
                  <c:v>3.3246807439824937</c:v>
                </c:pt>
                <c:pt idx="189">
                  <c:v>1.9848840262582055</c:v>
                </c:pt>
                <c:pt idx="190">
                  <c:v>2.9773260393873082</c:v>
                </c:pt>
                <c:pt idx="191">
                  <c:v>3.4155304157549229</c:v>
                </c:pt>
                <c:pt idx="192">
                  <c:v>3.4752855579868704</c:v>
                </c:pt>
                <c:pt idx="193">
                  <c:v>3.3196638949671771</c:v>
                </c:pt>
                <c:pt idx="194">
                  <c:v>3.4239249452954046</c:v>
                </c:pt>
                <c:pt idx="195">
                  <c:v>3.9716555798687088</c:v>
                </c:pt>
                <c:pt idx="196">
                  <c:v>2.3345733041575496</c:v>
                </c:pt>
                <c:pt idx="197">
                  <c:v>2.7330402625820565</c:v>
                </c:pt>
                <c:pt idx="198">
                  <c:v>3.2271253829321669</c:v>
                </c:pt>
                <c:pt idx="199">
                  <c:v>2.6757190371991242</c:v>
                </c:pt>
                <c:pt idx="200">
                  <c:v>3.0748814004376364</c:v>
                </c:pt>
                <c:pt idx="201">
                  <c:v>3.3230415754923417</c:v>
                </c:pt>
                <c:pt idx="202">
                  <c:v>3.8268126914660829</c:v>
                </c:pt>
                <c:pt idx="203">
                  <c:v>1.5241300983606556</c:v>
                </c:pt>
                <c:pt idx="204">
                  <c:v>1.4346102295081966</c:v>
                </c:pt>
                <c:pt idx="205">
                  <c:v>2.4728412459016389</c:v>
                </c:pt>
                <c:pt idx="206">
                  <c:v>0.55233193442622952</c:v>
                </c:pt>
                <c:pt idx="207">
                  <c:v>2.2372524590163936</c:v>
                </c:pt>
                <c:pt idx="208">
                  <c:v>3.1467707540983607</c:v>
                </c:pt>
                <c:pt idx="209">
                  <c:v>1.9705832786885247</c:v>
                </c:pt>
                <c:pt idx="210">
                  <c:v>1.3584573114754102</c:v>
                </c:pt>
                <c:pt idx="211">
                  <c:v>1.7186504918032786</c:v>
                </c:pt>
                <c:pt idx="212">
                  <c:v>3.0904896393442627</c:v>
                </c:pt>
                <c:pt idx="213">
                  <c:v>0.82188885245901633</c:v>
                </c:pt>
                <c:pt idx="214">
                  <c:v>2.4189566557377051</c:v>
                </c:pt>
                <c:pt idx="215">
                  <c:v>2.923015737704918</c:v>
                </c:pt>
                <c:pt idx="216">
                  <c:v>1.6853968524590166</c:v>
                </c:pt>
                <c:pt idx="217">
                  <c:v>1.7022320655737706</c:v>
                </c:pt>
                <c:pt idx="218">
                  <c:v>2.2245553442622956</c:v>
                </c:pt>
                <c:pt idx="219">
                  <c:v>2.3145068852459016</c:v>
                </c:pt>
                <c:pt idx="220">
                  <c:v>0.41723344262295087</c:v>
                </c:pt>
                <c:pt idx="221">
                  <c:v>2.980026229508197</c:v>
                </c:pt>
                <c:pt idx="222">
                  <c:v>2.8665411147540985</c:v>
                </c:pt>
                <c:pt idx="223">
                  <c:v>1.8382087868852459</c:v>
                </c:pt>
                <c:pt idx="224">
                  <c:v>1.5941056393442623</c:v>
                </c:pt>
                <c:pt idx="225">
                  <c:v>2.5825603934426224</c:v>
                </c:pt>
                <c:pt idx="226">
                  <c:v>2.5209354754098361</c:v>
                </c:pt>
                <c:pt idx="227">
                  <c:v>0.46282695081967212</c:v>
                </c:pt>
                <c:pt idx="228">
                  <c:v>3.006492196721311</c:v>
                </c:pt>
                <c:pt idx="229">
                  <c:v>2.8814710163934429</c:v>
                </c:pt>
                <c:pt idx="230">
                  <c:v>0.83485390163934425</c:v>
                </c:pt>
                <c:pt idx="231">
                  <c:v>1.3276398907103824</c:v>
                </c:pt>
                <c:pt idx="232">
                  <c:v>1.5260230054644808</c:v>
                </c:pt>
                <c:pt idx="233">
                  <c:v>2.0181416393442624</c:v>
                </c:pt>
                <c:pt idx="234">
                  <c:v>2.0049185792349729</c:v>
                </c:pt>
                <c:pt idx="235">
                  <c:v>2.7437477595628414</c:v>
                </c:pt>
                <c:pt idx="236">
                  <c:v>3.1598151912568309</c:v>
                </c:pt>
                <c:pt idx="237">
                  <c:v>4.3162127322404373</c:v>
                </c:pt>
                <c:pt idx="238">
                  <c:v>1.2310842622950819</c:v>
                </c:pt>
                <c:pt idx="239">
                  <c:v>1.6557851366120218</c:v>
                </c:pt>
                <c:pt idx="240">
                  <c:v>1.8352391803278689</c:v>
                </c:pt>
                <c:pt idx="241">
                  <c:v>2.5210644808743163</c:v>
                </c:pt>
                <c:pt idx="242">
                  <c:v>3.1766355191256834</c:v>
                </c:pt>
                <c:pt idx="243">
                  <c:v>4.2284890163934428</c:v>
                </c:pt>
                <c:pt idx="244">
                  <c:v>4.311164153005465</c:v>
                </c:pt>
                <c:pt idx="246">
                  <c:v>1.5835916939890713</c:v>
                </c:pt>
                <c:pt idx="247">
                  <c:v>1.8466760109289619</c:v>
                </c:pt>
                <c:pt idx="248">
                  <c:v>2.6821724590163933</c:v>
                </c:pt>
                <c:pt idx="249">
                  <c:v>3.1343614207650266</c:v>
                </c:pt>
                <c:pt idx="250">
                  <c:v>4.7516061748633884</c:v>
                </c:pt>
                <c:pt idx="251">
                  <c:v>4.6597269945355189</c:v>
                </c:pt>
                <c:pt idx="252">
                  <c:v>1.6724814207650274</c:v>
                </c:pt>
                <c:pt idx="253">
                  <c:v>1.9534652459016391</c:v>
                </c:pt>
                <c:pt idx="254">
                  <c:v>2.6157346448087431</c:v>
                </c:pt>
                <c:pt idx="255">
                  <c:v>3.1985912568306007</c:v>
                </c:pt>
                <c:pt idx="256">
                  <c:v>3.740166120218579</c:v>
                </c:pt>
                <c:pt idx="257">
                  <c:v>3.8072117486338799</c:v>
                </c:pt>
                <c:pt idx="258">
                  <c:v>4.4852346994535521</c:v>
                </c:pt>
                <c:pt idx="259">
                  <c:v>2.6052789999999999</c:v>
                </c:pt>
                <c:pt idx="260">
                  <c:v>2.3739660000000002</c:v>
                </c:pt>
                <c:pt idx="261">
                  <c:v>4.053312</c:v>
                </c:pt>
                <c:pt idx="262">
                  <c:v>2.7076560000000001</c:v>
                </c:pt>
                <c:pt idx="264">
                  <c:v>3.8667180000000001</c:v>
                </c:pt>
                <c:pt idx="265">
                  <c:v>3.7417544999999999</c:v>
                </c:pt>
                <c:pt idx="266">
                  <c:v>4.1617044999999999</c:v>
                </c:pt>
                <c:pt idx="268">
                  <c:v>2.6078895000000002</c:v>
                </c:pt>
                <c:pt idx="269">
                  <c:v>0</c:v>
                </c:pt>
                <c:pt idx="270">
                  <c:v>2.0831789999999999</c:v>
                </c:pt>
                <c:pt idx="271">
                  <c:v>1.367448</c:v>
                </c:pt>
                <c:pt idx="272">
                  <c:v>2.1651260000000003</c:v>
                </c:pt>
                <c:pt idx="273">
                  <c:v>2.6209419999999999</c:v>
                </c:pt>
                <c:pt idx="275">
                  <c:v>0.911632</c:v>
                </c:pt>
                <c:pt idx="276">
                  <c:v>1.2534939999999999</c:v>
                </c:pt>
                <c:pt idx="277">
                  <c:v>1.823264</c:v>
                </c:pt>
                <c:pt idx="278">
                  <c:v>2.0511720000000007</c:v>
                </c:pt>
                <c:pt idx="279">
                  <c:v>3.5325739999999999</c:v>
                </c:pt>
                <c:pt idx="280">
                  <c:v>1.13954</c:v>
                </c:pt>
                <c:pt idx="281">
                  <c:v>1.2534939999999999</c:v>
                </c:pt>
                <c:pt idx="282">
                  <c:v>1.4814020000000001</c:v>
                </c:pt>
                <c:pt idx="283">
                  <c:v>2.734896</c:v>
                </c:pt>
                <c:pt idx="284">
                  <c:v>3.5325739999999999</c:v>
                </c:pt>
                <c:pt idx="285">
                  <c:v>1.0255860000000003</c:v>
                </c:pt>
                <c:pt idx="286">
                  <c:v>1.2534939999999999</c:v>
                </c:pt>
                <c:pt idx="287">
                  <c:v>1.9372180000000001</c:v>
                </c:pt>
                <c:pt idx="288">
                  <c:v>2.3930340000000001</c:v>
                </c:pt>
                <c:pt idx="289">
                  <c:v>3.7702429999999998</c:v>
                </c:pt>
                <c:pt idx="291">
                  <c:v>0.56239250000000007</c:v>
                </c:pt>
                <c:pt idx="292">
                  <c:v>2.1370914999999999</c:v>
                </c:pt>
                <c:pt idx="293">
                  <c:v>3.8551409999999997</c:v>
                </c:pt>
                <c:pt idx="294">
                  <c:v>3.2002459999999999</c:v>
                </c:pt>
                <c:pt idx="295">
                  <c:v>3.5149814999999998</c:v>
                </c:pt>
                <c:pt idx="297">
                  <c:v>1.2372635000000001</c:v>
                </c:pt>
                <c:pt idx="298">
                  <c:v>2.1370914999999999</c:v>
                </c:pt>
                <c:pt idx="299">
                  <c:v>3.0246614999999997</c:v>
                </c:pt>
                <c:pt idx="300">
                  <c:v>3.1493979999999993</c:v>
                </c:pt>
                <c:pt idx="301">
                  <c:v>4.6767674999999995</c:v>
                </c:pt>
                <c:pt idx="303">
                  <c:v>1.1247850000000001</c:v>
                </c:pt>
                <c:pt idx="304">
                  <c:v>1.6871775</c:v>
                </c:pt>
                <c:pt idx="305">
                  <c:v>3.2651680000000001</c:v>
                </c:pt>
                <c:pt idx="306">
                  <c:v>4.4132205000000004</c:v>
                </c:pt>
                <c:pt idx="307">
                  <c:v>1.349742</c:v>
                </c:pt>
                <c:pt idx="309">
                  <c:v>2.2513860000000001</c:v>
                </c:pt>
                <c:pt idx="310">
                  <c:v>2.2966724999999997</c:v>
                </c:pt>
                <c:pt idx="311">
                  <c:v>3.0867459999999998</c:v>
                </c:pt>
                <c:pt idx="312">
                  <c:v>3.3623240000000001</c:v>
                </c:pt>
                <c:pt idx="313">
                  <c:v>2.7384144999999998</c:v>
                </c:pt>
                <c:pt idx="314">
                  <c:v>3.908032</c:v>
                </c:pt>
                <c:pt idx="315">
                  <c:v>3.4593665000000002</c:v>
                </c:pt>
                <c:pt idx="316">
                  <c:v>2.0375519999999998</c:v>
                </c:pt>
                <c:pt idx="317">
                  <c:v>2.3948499999999999</c:v>
                </c:pt>
                <c:pt idx="318">
                  <c:v>1.006972</c:v>
                </c:pt>
                <c:pt idx="319">
                  <c:v>3.0474749999999999</c:v>
                </c:pt>
                <c:pt idx="320">
                  <c:v>2.6168560000000003</c:v>
                </c:pt>
                <c:pt idx="321">
                  <c:v>2.8683719999999995</c:v>
                </c:pt>
                <c:pt idx="322">
                  <c:v>0.88586749999999992</c:v>
                </c:pt>
                <c:pt idx="323">
                  <c:v>2.2643249999999999</c:v>
                </c:pt>
                <c:pt idx="324">
                  <c:v>2.0471995000000001</c:v>
                </c:pt>
                <c:pt idx="325">
                  <c:v>2.0414109999999996</c:v>
                </c:pt>
                <c:pt idx="326">
                  <c:v>2.36761</c:v>
                </c:pt>
                <c:pt idx="327">
                  <c:v>1.7065859999999999</c:v>
                </c:pt>
                <c:pt idx="328">
                  <c:v>2.3835000000000002</c:v>
                </c:pt>
                <c:pt idx="329">
                  <c:v>1.9721760000000002</c:v>
                </c:pt>
                <c:pt idx="330">
                  <c:v>2.024613</c:v>
                </c:pt>
                <c:pt idx="331">
                  <c:v>2.9265974999999997</c:v>
                </c:pt>
                <c:pt idx="332">
                  <c:v>3.3487040000000001</c:v>
                </c:pt>
                <c:pt idx="333">
                  <c:v>4.0819140000000003</c:v>
                </c:pt>
                <c:pt idx="334">
                  <c:v>3.7738750000000003</c:v>
                </c:pt>
                <c:pt idx="335">
                  <c:v>3.3559679999999998</c:v>
                </c:pt>
                <c:pt idx="336">
                  <c:v>2.2580825</c:v>
                </c:pt>
                <c:pt idx="337">
                  <c:v>2.2563800000000001</c:v>
                </c:pt>
                <c:pt idx="338">
                  <c:v>1.9969190000000001</c:v>
                </c:pt>
                <c:pt idx="339">
                  <c:v>3.2157954999999996</c:v>
                </c:pt>
                <c:pt idx="341">
                  <c:v>2.0859030000000001</c:v>
                </c:pt>
                <c:pt idx="342">
                  <c:v>2.3912179999999998</c:v>
                </c:pt>
                <c:pt idx="343">
                  <c:v>1.7996560000000004</c:v>
                </c:pt>
                <c:pt idx="344">
                  <c:v>3.0572360000000001</c:v>
                </c:pt>
                <c:pt idx="345">
                  <c:v>2.5504584999999995</c:v>
                </c:pt>
                <c:pt idx="346">
                  <c:v>2.5504584999999995</c:v>
                </c:pt>
                <c:pt idx="348">
                  <c:v>2.5765634999999998</c:v>
                </c:pt>
                <c:pt idx="350">
                  <c:v>0.86997749999999996</c:v>
                </c:pt>
                <c:pt idx="351">
                  <c:v>3.0062745</c:v>
                </c:pt>
                <c:pt idx="352">
                  <c:v>2.1206339999999999</c:v>
                </c:pt>
                <c:pt idx="353">
                  <c:v>3.166423</c:v>
                </c:pt>
                <c:pt idx="354">
                  <c:v>1.22353</c:v>
                </c:pt>
                <c:pt idx="355">
                  <c:v>3.6174720000000007</c:v>
                </c:pt>
                <c:pt idx="356">
                  <c:v>2.8148</c:v>
                </c:pt>
                <c:pt idx="357">
                  <c:v>1.5861625000000001</c:v>
                </c:pt>
                <c:pt idx="358">
                  <c:v>1.8160000000000001</c:v>
                </c:pt>
                <c:pt idx="359">
                  <c:v>1.600123</c:v>
                </c:pt>
                <c:pt idx="360">
                  <c:v>3.039984</c:v>
                </c:pt>
                <c:pt idx="361">
                  <c:v>2.4502380000000001</c:v>
                </c:pt>
                <c:pt idx="362">
                  <c:v>3.730518</c:v>
                </c:pt>
                <c:pt idx="363">
                  <c:v>3.9486650000000001</c:v>
                </c:pt>
                <c:pt idx="364">
                  <c:v>4.5263800000000005</c:v>
                </c:pt>
                <c:pt idx="365">
                  <c:v>1.4755</c:v>
                </c:pt>
                <c:pt idx="366">
                  <c:v>1.9295</c:v>
                </c:pt>
                <c:pt idx="367">
                  <c:v>2.5922264999999993</c:v>
                </c:pt>
                <c:pt idx="368">
                  <c:v>2.7049319999999994</c:v>
                </c:pt>
                <c:pt idx="369">
                  <c:v>3.1493979999999993</c:v>
                </c:pt>
                <c:pt idx="370">
                  <c:v>3.5536849999999998</c:v>
                </c:pt>
                <c:pt idx="371">
                  <c:v>2.6418259999999996</c:v>
                </c:pt>
                <c:pt idx="372">
                  <c:v>2.0430000000000001</c:v>
                </c:pt>
                <c:pt idx="373">
                  <c:v>1.8160000000000001</c:v>
                </c:pt>
                <c:pt idx="374">
                  <c:v>2.3954175000000006</c:v>
                </c:pt>
                <c:pt idx="375">
                  <c:v>3.4833150000000002</c:v>
                </c:pt>
                <c:pt idx="376">
                  <c:v>3.8512819999999999</c:v>
                </c:pt>
                <c:pt idx="377">
                  <c:v>3.1621100000000002</c:v>
                </c:pt>
                <c:pt idx="378">
                  <c:v>4.252618</c:v>
                </c:pt>
                <c:pt idx="379">
                  <c:v>2.0430000000000001</c:v>
                </c:pt>
                <c:pt idx="380">
                  <c:v>2.4720300000000002</c:v>
                </c:pt>
                <c:pt idx="381">
                  <c:v>2.7076560000000001</c:v>
                </c:pt>
                <c:pt idx="382">
                  <c:v>3.2684595000000001</c:v>
                </c:pt>
                <c:pt idx="383">
                  <c:v>3.3675450000000002</c:v>
                </c:pt>
                <c:pt idx="384">
                  <c:v>3.5079445000000007</c:v>
                </c:pt>
                <c:pt idx="385">
                  <c:v>2.4969999999999999</c:v>
                </c:pt>
                <c:pt idx="386">
                  <c:v>3.9288025000000002</c:v>
                </c:pt>
                <c:pt idx="387">
                  <c:v>3.6320000000000001</c:v>
                </c:pt>
                <c:pt idx="388">
                  <c:v>2.7403439999999994</c:v>
                </c:pt>
                <c:pt idx="389">
                  <c:v>4.0559225000000003</c:v>
                </c:pt>
                <c:pt idx="390">
                  <c:v>3.5325739999999999</c:v>
                </c:pt>
                <c:pt idx="391">
                  <c:v>3.5220184999999997</c:v>
                </c:pt>
                <c:pt idx="392">
                  <c:v>3.4084049999999997</c:v>
                </c:pt>
                <c:pt idx="393">
                  <c:v>3.7604820000000001</c:v>
                </c:pt>
                <c:pt idx="394">
                  <c:v>4.0573980000000009</c:v>
                </c:pt>
                <c:pt idx="395">
                  <c:v>3.8126920000000006</c:v>
                </c:pt>
                <c:pt idx="396">
                  <c:v>4.3216260000000002</c:v>
                </c:pt>
                <c:pt idx="397">
                  <c:v>4.053312</c:v>
                </c:pt>
                <c:pt idx="398">
                  <c:v>2.9598529999999998</c:v>
                </c:pt>
                <c:pt idx="399">
                  <c:v>4.3866614999999998</c:v>
                </c:pt>
                <c:pt idx="400">
                  <c:v>3.7117905000000002</c:v>
                </c:pt>
                <c:pt idx="401">
                  <c:v>4.5036800000000001</c:v>
                </c:pt>
                <c:pt idx="402">
                  <c:v>3.0798225000000001</c:v>
                </c:pt>
                <c:pt idx="403">
                  <c:v>3.3211235000000001</c:v>
                </c:pt>
                <c:pt idx="404">
                  <c:v>4.1953005000000001</c:v>
                </c:pt>
                <c:pt idx="405">
                  <c:v>5.2918240000000001</c:v>
                </c:pt>
                <c:pt idx="406">
                  <c:v>3.92483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All_Data!$D$1</c:f>
              <c:strCache>
                <c:ptCount val="1"/>
                <c:pt idx="0">
                  <c:v>Painter, VA, 2000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All_Data!$D$2:$D$608</c:f>
              <c:numCache>
                <c:formatCode>General</c:formatCode>
                <c:ptCount val="607"/>
                <c:pt idx="543" formatCode="0.0">
                  <c:v>1.3699996444444442</c:v>
                </c:pt>
                <c:pt idx="544" formatCode="0.0">
                  <c:v>3.0139992177777772</c:v>
                </c:pt>
                <c:pt idx="545" formatCode="0.0">
                  <c:v>3.5331569777777774</c:v>
                </c:pt>
                <c:pt idx="546" formatCode="0.0">
                  <c:v>3.9946305422222217</c:v>
                </c:pt>
                <c:pt idx="547" formatCode="0.0">
                  <c:v>4.2830515199999999</c:v>
                </c:pt>
                <c:pt idx="548" formatCode="0.0">
                  <c:v>3.1582097066666663</c:v>
                </c:pt>
                <c:pt idx="549" formatCode="0.0">
                  <c:v>2.9418939733333325</c:v>
                </c:pt>
                <c:pt idx="550" formatCode="0.0">
                  <c:v>2.3794730666666668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All_Data!$E$1</c:f>
              <c:strCache>
                <c:ptCount val="1"/>
                <c:pt idx="0">
                  <c:v>Painter2, 2000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All_Data!$E$2:$E$608</c:f>
              <c:numCache>
                <c:formatCode>General</c:formatCode>
                <c:ptCount val="607"/>
                <c:pt idx="551" formatCode="0.0">
                  <c:v>2.1111941372839502</c:v>
                </c:pt>
                <c:pt idx="552" formatCode="0.0">
                  <c:v>2.4593165748148138</c:v>
                </c:pt>
                <c:pt idx="553" formatCode="0.0">
                  <c:v>1.1229756049382713</c:v>
                </c:pt>
                <c:pt idx="554" formatCode="0.0">
                  <c:v>4.9410926617283941</c:v>
                </c:pt>
                <c:pt idx="555" formatCode="0.0">
                  <c:v>4.5817404681481468</c:v>
                </c:pt>
                <c:pt idx="556" formatCode="0.0">
                  <c:v>4.6041999802469133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All_Data!$F$1</c:f>
              <c:strCache>
                <c:ptCount val="1"/>
                <c:pt idx="0">
                  <c:v>Painter3, 2000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5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All_Data!$F$2:$F$608</c:f>
              <c:numCache>
                <c:formatCode>General</c:formatCode>
                <c:ptCount val="607"/>
                <c:pt idx="557" formatCode="0.0">
                  <c:v>2.4870630399999993</c:v>
                </c:pt>
                <c:pt idx="558" formatCode="0.0">
                  <c:v>2.5318749866666668</c:v>
                </c:pt>
                <c:pt idx="559" formatCode="0.0">
                  <c:v>2.6439048533333329</c:v>
                </c:pt>
                <c:pt idx="560" formatCode="0.0">
                  <c:v>1.6356360533333332</c:v>
                </c:pt>
                <c:pt idx="561" formatCode="0.0">
                  <c:v>2.5878899200000003</c:v>
                </c:pt>
                <c:pt idx="562" formatCode="0.0">
                  <c:v>2.2854092799999992</c:v>
                </c:pt>
                <c:pt idx="563" formatCode="0.0">
                  <c:v>1.9045077333333329</c:v>
                </c:pt>
                <c:pt idx="564" formatCode="0.0">
                  <c:v>1.9269137066666664</c:v>
                </c:pt>
                <c:pt idx="565" formatCode="0.0">
                  <c:v>1.5796211199999999</c:v>
                </c:pt>
                <c:pt idx="566" formatCode="0.0">
                  <c:v>2.6214988799999994</c:v>
                </c:pt>
                <c:pt idx="567" formatCode="0.0">
                  <c:v>2.4198451199999997</c:v>
                </c:pt>
                <c:pt idx="568" formatCode="0.0">
                  <c:v>1.41157632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All_Data!$G$1</c:f>
              <c:strCache>
                <c:ptCount val="1"/>
                <c:pt idx="0">
                  <c:v>Suffolk, VA, 2000</c:v>
                </c:pt>
              </c:strCache>
            </c:strRef>
          </c:tx>
          <c:spPr>
            <a:ln w="28575">
              <a:noFill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All_Data!$G$2:$G$608</c:f>
              <c:numCache>
                <c:formatCode>General</c:formatCode>
                <c:ptCount val="607"/>
                <c:pt idx="569" formatCode="0.0">
                  <c:v>1.8052691918048782</c:v>
                </c:pt>
                <c:pt idx="570" formatCode="0.0">
                  <c:v>2.882276380097561</c:v>
                </c:pt>
                <c:pt idx="571" formatCode="0.0">
                  <c:v>1.8411694314146339</c:v>
                </c:pt>
                <c:pt idx="572" formatCode="0.0">
                  <c:v>2.859197654634146</c:v>
                </c:pt>
                <c:pt idx="573" formatCode="0.0">
                  <c:v>2.0514422634146339</c:v>
                </c:pt>
                <c:pt idx="574" formatCode="0.0">
                  <c:v>3.115627937560975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All_Data!$H$1</c:f>
              <c:strCache>
                <c:ptCount val="1"/>
                <c:pt idx="0">
                  <c:v>Holland, VA, 2000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All_Data!$H$2:$H$608</c:f>
              <c:numCache>
                <c:formatCode>General</c:formatCode>
                <c:ptCount val="607"/>
                <c:pt idx="575" formatCode="0.0">
                  <c:v>2.5813981814634146</c:v>
                </c:pt>
                <c:pt idx="576" formatCode="0.0">
                  <c:v>3.2737599453658528</c:v>
                </c:pt>
                <c:pt idx="577" formatCode="0.0">
                  <c:v>2.7352563512195118</c:v>
                </c:pt>
                <c:pt idx="578" formatCode="0.0">
                  <c:v>4.1456229073170716</c:v>
                </c:pt>
                <c:pt idx="579" formatCode="0.0">
                  <c:v>2.4018969834146344</c:v>
                </c:pt>
                <c:pt idx="580" formatCode="0.0">
                  <c:v>3.6455838556097553</c:v>
                </c:pt>
                <c:pt idx="581" formatCode="0.0">
                  <c:v>2.4489092019512189</c:v>
                </c:pt>
                <c:pt idx="582" formatCode="0.0">
                  <c:v>2.7138871609756099</c:v>
                </c:pt>
                <c:pt idx="583" formatCode="0.0">
                  <c:v>3.5301902282926818</c:v>
                </c:pt>
                <c:pt idx="584" formatCode="0.0">
                  <c:v>4.0900630126829265</c:v>
                </c:pt>
                <c:pt idx="585" formatCode="0.0">
                  <c:v>2.4275400117073165</c:v>
                </c:pt>
                <c:pt idx="586" formatCode="0.0">
                  <c:v>2.8976621970731706</c:v>
                </c:pt>
                <c:pt idx="587" formatCode="0.0">
                  <c:v>4.0131339278048772</c:v>
                </c:pt>
                <c:pt idx="588" formatCode="0.0">
                  <c:v>4.2439211824390242</c:v>
                </c:pt>
                <c:pt idx="589" formatCode="0.0">
                  <c:v>3.4276181151219505</c:v>
                </c:pt>
                <c:pt idx="590" formatCode="0.0">
                  <c:v>3.1626401560975603</c:v>
                </c:pt>
                <c:pt idx="591" formatCode="0.0">
                  <c:v>4.7225910439024386</c:v>
                </c:pt>
                <c:pt idx="592" formatCode="0.0">
                  <c:v>3.231021564878048</c:v>
                </c:pt>
                <c:pt idx="593" formatCode="0.0">
                  <c:v>4.0473246321951217</c:v>
                </c:pt>
                <c:pt idx="594" formatCode="0.0">
                  <c:v>3.0857110712195115</c:v>
                </c:pt>
                <c:pt idx="595" formatCode="0.0">
                  <c:v>3.5301902282926818</c:v>
                </c:pt>
                <c:pt idx="596" formatCode="0.0">
                  <c:v>4.6499357970731712</c:v>
                </c:pt>
                <c:pt idx="597" formatCode="0.0">
                  <c:v>4.286659562926828</c:v>
                </c:pt>
                <c:pt idx="598" formatCode="0.0">
                  <c:v>3.1711878321951215</c:v>
                </c:pt>
                <c:pt idx="599" formatCode="0.0">
                  <c:v>5.0815934399999989</c:v>
                </c:pt>
                <c:pt idx="600" formatCode="0.0">
                  <c:v>4.5088991414634148</c:v>
                </c:pt>
                <c:pt idx="601" formatCode="0.0">
                  <c:v>4.3165764292682924</c:v>
                </c:pt>
                <c:pt idx="602" formatCode="0.0">
                  <c:v>3.0771633951219504</c:v>
                </c:pt>
                <c:pt idx="603" formatCode="0.0">
                  <c:v>2.6155888858536582</c:v>
                </c:pt>
                <c:pt idx="604" formatCode="0.0">
                  <c:v>3.3549628682926826</c:v>
                </c:pt>
                <c:pt idx="605" formatCode="0.0">
                  <c:v>2.6497795902439019</c:v>
                </c:pt>
                <c:pt idx="606" formatCode="0.0">
                  <c:v>2.4830999063414625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All_Data!$I$1</c:f>
              <c:strCache>
                <c:ptCount val="1"/>
                <c:pt idx="0">
                  <c:v>Painter, VA, 2001</c:v>
                </c:pt>
              </c:strCache>
            </c:strRef>
          </c:tx>
          <c:spPr>
            <a:ln w="28575">
              <a:noFill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All_Data!$I$2:$I$608</c:f>
              <c:numCache>
                <c:formatCode>General</c:formatCode>
                <c:ptCount val="607"/>
                <c:pt idx="483">
                  <c:v>2.4138741492537306</c:v>
                </c:pt>
                <c:pt idx="484">
                  <c:v>4.0437549850746262</c:v>
                </c:pt>
                <c:pt idx="485">
                  <c:v>3.6311269253731346</c:v>
                </c:pt>
                <c:pt idx="486">
                  <c:v>4.5389086567164183</c:v>
                </c:pt>
                <c:pt idx="487">
                  <c:v>4.7039598805970151</c:v>
                </c:pt>
                <c:pt idx="488">
                  <c:v>4.518277253731342</c:v>
                </c:pt>
                <c:pt idx="489">
                  <c:v>4.5801714626865673</c:v>
                </c:pt>
                <c:pt idx="490">
                  <c:v>5.1991135522388063</c:v>
                </c:pt>
                <c:pt idx="491">
                  <c:v>4.8690111044776128</c:v>
                </c:pt>
                <c:pt idx="492">
                  <c:v>4.9309053134328336</c:v>
                </c:pt>
                <c:pt idx="493">
                  <c:v>4.9102739104477608</c:v>
                </c:pt>
                <c:pt idx="494">
                  <c:v>5.3435333731343277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All_Data!$J$1</c:f>
              <c:strCache>
                <c:ptCount val="1"/>
                <c:pt idx="0">
                  <c:v>Suffolk, VA, 2001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5"/>
            <c:spPr>
              <a:noFill/>
              <a:ln>
                <a:solidFill>
                  <a:srgbClr val="0000FF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All_Data!$J$2:$J$608</c:f>
              <c:numCache>
                <c:formatCode>General</c:formatCode>
                <c:ptCount val="607"/>
                <c:pt idx="511">
                  <c:v>2.7505139199999999</c:v>
                </c:pt>
                <c:pt idx="512">
                  <c:v>2.77761792</c:v>
                </c:pt>
                <c:pt idx="513">
                  <c:v>2.7505139199999999</c:v>
                </c:pt>
                <c:pt idx="514">
                  <c:v>2.6572761599999999</c:v>
                </c:pt>
                <c:pt idx="515">
                  <c:v>3.7511935999999992</c:v>
                </c:pt>
                <c:pt idx="516">
                  <c:v>4.4030448</c:v>
                </c:pt>
                <c:pt idx="517">
                  <c:v>3.6489573119999994</c:v>
                </c:pt>
                <c:pt idx="518">
                  <c:v>3.727829952</c:v>
                </c:pt>
                <c:pt idx="519">
                  <c:v>4.1442558080000005</c:v>
                </c:pt>
                <c:pt idx="520">
                  <c:v>4.511515007999999</c:v>
                </c:pt>
                <c:pt idx="521">
                  <c:v>4.6835712000000003</c:v>
                </c:pt>
                <c:pt idx="522">
                  <c:v>4.3254731520000007</c:v>
                </c:pt>
                <c:pt idx="523">
                  <c:v>4.5483222399999992</c:v>
                </c:pt>
                <c:pt idx="524">
                  <c:v>4.3557212160000001</c:v>
                </c:pt>
                <c:pt idx="525">
                  <c:v>4.1517907200000002</c:v>
                </c:pt>
                <c:pt idx="526">
                  <c:v>5.2047811199999989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All_Data!$K$1</c:f>
              <c:strCache>
                <c:ptCount val="1"/>
                <c:pt idx="0">
                  <c:v>New Kent, VA, 2001</c:v>
                </c:pt>
              </c:strCache>
            </c:strRef>
          </c:tx>
          <c:spPr>
            <a:ln w="28575">
              <a:noFill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All_Data!$K$2:$K$608</c:f>
              <c:numCache>
                <c:formatCode>General</c:formatCode>
                <c:ptCount val="607"/>
                <c:pt idx="467">
                  <c:v>1.2858641860465114</c:v>
                </c:pt>
                <c:pt idx="468">
                  <c:v>0.90766883720930225</c:v>
                </c:pt>
                <c:pt idx="469">
                  <c:v>2.3750667906976743</c:v>
                </c:pt>
                <c:pt idx="470">
                  <c:v>2.2464803720930231</c:v>
                </c:pt>
                <c:pt idx="471">
                  <c:v>3.4264498604651163</c:v>
                </c:pt>
                <c:pt idx="472">
                  <c:v>2.2767359999999996</c:v>
                </c:pt>
                <c:pt idx="473">
                  <c:v>4.2811713488372094</c:v>
                </c:pt>
                <c:pt idx="474">
                  <c:v>2.6927508837209304</c:v>
                </c:pt>
                <c:pt idx="475">
                  <c:v>4.08450976744186</c:v>
                </c:pt>
                <c:pt idx="476">
                  <c:v>1.6413678139534882</c:v>
                </c:pt>
                <c:pt idx="477">
                  <c:v>4.2130961860465117</c:v>
                </c:pt>
                <c:pt idx="478">
                  <c:v>2.3599389767441861</c:v>
                </c:pt>
                <c:pt idx="479">
                  <c:v>4.0239985116279069</c:v>
                </c:pt>
                <c:pt idx="480">
                  <c:v>2.0800744186046511</c:v>
                </c:pt>
                <c:pt idx="481">
                  <c:v>2.7683899534883718</c:v>
                </c:pt>
                <c:pt idx="482">
                  <c:v>3.2449160930232552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All_Data!$L$1</c:f>
              <c:strCache>
                <c:ptCount val="1"/>
                <c:pt idx="0">
                  <c:v>Chatham, VA, 2001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All_Data!$L$2:$L$608</c:f>
              <c:numCache>
                <c:formatCode>General</c:formatCode>
                <c:ptCount val="607"/>
                <c:pt idx="423">
                  <c:v>3.1304655359999995</c:v>
                </c:pt>
                <c:pt idx="424">
                  <c:v>2.9715586559999996</c:v>
                </c:pt>
                <c:pt idx="425">
                  <c:v>2.5822367999999996</c:v>
                </c:pt>
                <c:pt idx="426">
                  <c:v>3.4800606719999996</c:v>
                </c:pt>
                <c:pt idx="427">
                  <c:v>3.6945849600000003</c:v>
                </c:pt>
                <c:pt idx="428">
                  <c:v>3.5595141119999996</c:v>
                </c:pt>
                <c:pt idx="429">
                  <c:v>3.8058197759999999</c:v>
                </c:pt>
                <c:pt idx="430">
                  <c:v>2.9795039999999999</c:v>
                </c:pt>
                <c:pt idx="431">
                  <c:v>3.9011639039999997</c:v>
                </c:pt>
                <c:pt idx="432">
                  <c:v>3.9726719999999998</c:v>
                </c:pt>
                <c:pt idx="433">
                  <c:v>3.6151315199999994</c:v>
                </c:pt>
                <c:pt idx="434">
                  <c:v>4.6162448639999987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All_Data!$M$1</c:f>
              <c:strCache>
                <c:ptCount val="1"/>
                <c:pt idx="0">
                  <c:v>Culpeper, VA, 2001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CCFFCC"/>
              </a:solidFill>
              <a:ln>
                <a:solidFill>
                  <a:srgbClr val="CCFFCC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All_Data!$M$2:$M$608</c:f>
              <c:numCache>
                <c:formatCode>General</c:formatCode>
                <c:ptCount val="607"/>
                <c:pt idx="435">
                  <c:v>1.9520083967999999</c:v>
                </c:pt>
                <c:pt idx="436">
                  <c:v>1.9036114943999998</c:v>
                </c:pt>
                <c:pt idx="437">
                  <c:v>2.2827205631999994</c:v>
                </c:pt>
                <c:pt idx="438">
                  <c:v>1.4519070719999998</c:v>
                </c:pt>
                <c:pt idx="439">
                  <c:v>2.8070203391999993</c:v>
                </c:pt>
                <c:pt idx="440">
                  <c:v>2.9522110464</c:v>
                </c:pt>
                <c:pt idx="441">
                  <c:v>2.323051315199999</c:v>
                </c:pt>
                <c:pt idx="442">
                  <c:v>1.774553088</c:v>
                </c:pt>
                <c:pt idx="443">
                  <c:v>2.5408373759999998</c:v>
                </c:pt>
                <c:pt idx="444">
                  <c:v>3.1457986559999997</c:v>
                </c:pt>
                <c:pt idx="445">
                  <c:v>3.0812694527999991</c:v>
                </c:pt>
                <c:pt idx="446">
                  <c:v>1.6374285311999994</c:v>
                </c:pt>
                <c:pt idx="447">
                  <c:v>2.0810668031999997</c:v>
                </c:pt>
                <c:pt idx="448">
                  <c:v>2.0004052992000001</c:v>
                </c:pt>
                <c:pt idx="449">
                  <c:v>3.6458999807999994</c:v>
                </c:pt>
                <c:pt idx="450">
                  <c:v>3.9040167935999999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All_Data!$N$1</c:f>
              <c:strCache>
                <c:ptCount val="1"/>
                <c:pt idx="0">
                  <c:v>Stuarts Draft, VA, 2001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All_Data!$N$2:$N$608</c:f>
              <c:numCache>
                <c:formatCode>General</c:formatCode>
                <c:ptCount val="607"/>
                <c:pt idx="495">
                  <c:v>2.6537634815999995</c:v>
                </c:pt>
                <c:pt idx="496">
                  <c:v>6.1867373568000001</c:v>
                </c:pt>
                <c:pt idx="497">
                  <c:v>3.4603785215999991</c:v>
                </c:pt>
                <c:pt idx="498">
                  <c:v>4.7670948863999998</c:v>
                </c:pt>
                <c:pt idx="499">
                  <c:v>5.7027683327999998</c:v>
                </c:pt>
                <c:pt idx="500">
                  <c:v>5.2752623616000003</c:v>
                </c:pt>
                <c:pt idx="501">
                  <c:v>6.2028696576</c:v>
                </c:pt>
                <c:pt idx="502">
                  <c:v>5.7511652351999993</c:v>
                </c:pt>
                <c:pt idx="503">
                  <c:v>5.0252116992000007</c:v>
                </c:pt>
                <c:pt idx="504">
                  <c:v>5.9528189951999995</c:v>
                </c:pt>
                <c:pt idx="505">
                  <c:v>5.3317254144000001</c:v>
                </c:pt>
                <c:pt idx="506">
                  <c:v>6.3561265151999988</c:v>
                </c:pt>
                <c:pt idx="507">
                  <c:v>6.5497141247999977</c:v>
                </c:pt>
                <c:pt idx="508">
                  <c:v>5.2833285119999998</c:v>
                </c:pt>
                <c:pt idx="509">
                  <c:v>6.8320293887999997</c:v>
                </c:pt>
                <c:pt idx="510">
                  <c:v>6.9530216447999988</c:v>
                </c:pt>
              </c:numCache>
            </c:numRef>
          </c:yVal>
          <c:smooth val="0"/>
        </c:ser>
        <c:ser>
          <c:idx val="12"/>
          <c:order val="12"/>
          <c:tx>
            <c:strRef>
              <c:f>All_Data!$O$1</c:f>
              <c:strCache>
                <c:ptCount val="1"/>
                <c:pt idx="0">
                  <c:v>Port Royal, VA, 2000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All_Data!$O$2:$O$608</c:f>
              <c:numCache>
                <c:formatCode>General</c:formatCode>
                <c:ptCount val="607"/>
                <c:pt idx="407">
                  <c:v>1.78003058764857</c:v>
                </c:pt>
                <c:pt idx="408">
                  <c:v>1.8981339430100928</c:v>
                </c:pt>
                <c:pt idx="409">
                  <c:v>1.7239125656610714</c:v>
                </c:pt>
                <c:pt idx="410">
                  <c:v>1.5955968832599117</c:v>
                </c:pt>
                <c:pt idx="411">
                  <c:v>2.2216959251101316</c:v>
                </c:pt>
                <c:pt idx="412">
                  <c:v>2.3046032587966319</c:v>
                </c:pt>
                <c:pt idx="413">
                  <c:v>2.2168436112195393</c:v>
                </c:pt>
                <c:pt idx="414">
                  <c:v>2.1473185044052867</c:v>
                </c:pt>
                <c:pt idx="415">
                  <c:v>2.7524375055066077</c:v>
                </c:pt>
                <c:pt idx="416">
                  <c:v>2.6446900077740345</c:v>
                </c:pt>
                <c:pt idx="417">
                  <c:v>3.1516857562408216</c:v>
                </c:pt>
                <c:pt idx="418">
                  <c:v>2.7408028271900959</c:v>
                </c:pt>
                <c:pt idx="419">
                  <c:v>2.4934959089020028</c:v>
                </c:pt>
                <c:pt idx="420">
                  <c:v>3.2466460378336355</c:v>
                </c:pt>
                <c:pt idx="421">
                  <c:v>3.0425148731389049</c:v>
                </c:pt>
                <c:pt idx="422">
                  <c:v>2.5418605258810572</c:v>
                </c:pt>
              </c:numCache>
            </c:numRef>
          </c:yVal>
          <c:smooth val="0"/>
        </c:ser>
        <c:ser>
          <c:idx val="13"/>
          <c:order val="13"/>
          <c:tx>
            <c:strRef>
              <c:f>All_Data!$P$1</c:f>
              <c:strCache>
                <c:ptCount val="1"/>
                <c:pt idx="0">
                  <c:v>New Kent, VA, 2000</c:v>
                </c:pt>
              </c:strCache>
            </c:strRef>
          </c:tx>
          <c:spPr>
            <a:ln w="28575">
              <a:noFill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All_Data!$P$2:$P$608</c:f>
              <c:numCache>
                <c:formatCode>General</c:formatCode>
                <c:ptCount val="607"/>
                <c:pt idx="451">
                  <c:v>2.2899340215304949</c:v>
                </c:pt>
                <c:pt idx="452">
                  <c:v>3.3170329168844224</c:v>
                </c:pt>
                <c:pt idx="453">
                  <c:v>1.8081473478929433</c:v>
                </c:pt>
                <c:pt idx="454">
                  <c:v>1.7949129801452368</c:v>
                </c:pt>
                <c:pt idx="455">
                  <c:v>2.5737743245085083</c:v>
                </c:pt>
                <c:pt idx="456">
                  <c:v>4.145984578057023</c:v>
                </c:pt>
                <c:pt idx="457">
                  <c:v>2.6702694017174387</c:v>
                </c:pt>
                <c:pt idx="458">
                  <c:v>2.6046578576335344</c:v>
                </c:pt>
                <c:pt idx="459">
                  <c:v>2.8397738964278876</c:v>
                </c:pt>
                <c:pt idx="460">
                  <c:v>2.9788651582289378</c:v>
                </c:pt>
                <c:pt idx="461">
                  <c:v>4.2282887143447141</c:v>
                </c:pt>
                <c:pt idx="462">
                  <c:v>2.9719819756160515</c:v>
                </c:pt>
                <c:pt idx="463">
                  <c:v>4.329801667676211</c:v>
                </c:pt>
                <c:pt idx="464">
                  <c:v>2.7742471658314978</c:v>
                </c:pt>
                <c:pt idx="465">
                  <c:v>3.2950499429702433</c:v>
                </c:pt>
                <c:pt idx="466">
                  <c:v>4.6034725314977969</c:v>
                </c:pt>
              </c:numCache>
            </c:numRef>
          </c:yVal>
          <c:smooth val="0"/>
        </c:ser>
        <c:ser>
          <c:idx val="14"/>
          <c:order val="14"/>
          <c:tx>
            <c:strRef>
              <c:f>All_Data!$Q$1</c:f>
              <c:strCache>
                <c:ptCount val="1"/>
                <c:pt idx="0">
                  <c:v>Warsaw, VA, 2000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CC99FF"/>
              </a:solidFill>
              <a:ln>
                <a:solidFill>
                  <a:srgbClr val="CC99FF"/>
                </a:solidFill>
                <a:prstDash val="solid"/>
              </a:ln>
            </c:spPr>
          </c:marker>
          <c:xVal>
            <c:numRef>
              <c:f>All_Data!$A$2:$A$608</c:f>
              <c:numCache>
                <c:formatCode>General</c:formatCode>
                <c:ptCount val="607"/>
                <c:pt idx="0">
                  <c:v>2.7058282208588958E-3</c:v>
                </c:pt>
                <c:pt idx="1">
                  <c:v>2.5725153374233129E-3</c:v>
                </c:pt>
                <c:pt idx="2">
                  <c:v>2.4793865030674845E-3</c:v>
                </c:pt>
                <c:pt idx="3">
                  <c:v>2.8842331288343559E-3</c:v>
                </c:pt>
                <c:pt idx="4">
                  <c:v>4.2165644171779145E-3</c:v>
                </c:pt>
                <c:pt idx="5">
                  <c:v>3.920613496932515E-3</c:v>
                </c:pt>
                <c:pt idx="6">
                  <c:v>4.6185276073619635E-3</c:v>
                </c:pt>
                <c:pt idx="7">
                  <c:v>4.4799386503067487E-3</c:v>
                </c:pt>
                <c:pt idx="8">
                  <c:v>5.0498773006134971E-3</c:v>
                </c:pt>
                <c:pt idx="9">
                  <c:v>4.7955214723926377E-3</c:v>
                </c:pt>
                <c:pt idx="10">
                  <c:v>4.6680981595092026E-3</c:v>
                </c:pt>
                <c:pt idx="11">
                  <c:v>4.7480981595092019E-3</c:v>
                </c:pt>
                <c:pt idx="12">
                  <c:v>2.7093865030674846E-3</c:v>
                </c:pt>
                <c:pt idx="13">
                  <c:v>2.4126993865030678E-3</c:v>
                </c:pt>
                <c:pt idx="14">
                  <c:v>4.3534355828220858E-3</c:v>
                </c:pt>
                <c:pt idx="15">
                  <c:v>2.6853987730061351E-3</c:v>
                </c:pt>
                <c:pt idx="16">
                  <c:v>3.5453987730061347E-3</c:v>
                </c:pt>
                <c:pt idx="17">
                  <c:v>4.6823926380368096E-3</c:v>
                </c:pt>
                <c:pt idx="18">
                  <c:v>3.385153374233129E-3</c:v>
                </c:pt>
                <c:pt idx="19">
                  <c:v>5.2498773006134968E-3</c:v>
                </c:pt>
                <c:pt idx="20">
                  <c:v>3.9938650306748464E-3</c:v>
                </c:pt>
                <c:pt idx="21">
                  <c:v>4.3746625766871161E-3</c:v>
                </c:pt>
                <c:pt idx="22">
                  <c:v>5.0028834355828221E-3</c:v>
                </c:pt>
                <c:pt idx="23">
                  <c:v>4.3811042944785277E-3</c:v>
                </c:pt>
                <c:pt idx="24">
                  <c:v>2.633312883435583E-3</c:v>
                </c:pt>
                <c:pt idx="25">
                  <c:v>2.5592024539877302E-3</c:v>
                </c:pt>
                <c:pt idx="26">
                  <c:v>3.5715950920245398E-3</c:v>
                </c:pt>
                <c:pt idx="27">
                  <c:v>2.5890797546012272E-3</c:v>
                </c:pt>
                <c:pt idx="28">
                  <c:v>3.6337423312883437E-3</c:v>
                </c:pt>
                <c:pt idx="29">
                  <c:v>4.3777914110429451E-3</c:v>
                </c:pt>
                <c:pt idx="30">
                  <c:v>3.7490184049079754E-3</c:v>
                </c:pt>
                <c:pt idx="31">
                  <c:v>3.9296319018404914E-3</c:v>
                </c:pt>
                <c:pt idx="32">
                  <c:v>4.868466257668712E-3</c:v>
                </c:pt>
                <c:pt idx="33">
                  <c:v>3.1703067484662576E-3</c:v>
                </c:pt>
                <c:pt idx="34">
                  <c:v>5.0352760736196321E-3</c:v>
                </c:pt>
                <c:pt idx="35">
                  <c:v>5.2166871165644172E-3</c:v>
                </c:pt>
                <c:pt idx="36">
                  <c:v>2.8099401197604792E-3</c:v>
                </c:pt>
                <c:pt idx="37">
                  <c:v>3.2472455089820364E-3</c:v>
                </c:pt>
                <c:pt idx="38">
                  <c:v>3.6647904191616765E-3</c:v>
                </c:pt>
                <c:pt idx="39">
                  <c:v>2.9521556886227544E-3</c:v>
                </c:pt>
                <c:pt idx="40">
                  <c:v>3.0393413173652691E-3</c:v>
                </c:pt>
                <c:pt idx="41">
                  <c:v>2.8283832335329342E-3</c:v>
                </c:pt>
                <c:pt idx="42">
                  <c:v>2.7524550898203595E-3</c:v>
                </c:pt>
                <c:pt idx="43">
                  <c:v>2.283053892215569E-3</c:v>
                </c:pt>
                <c:pt idx="44">
                  <c:v>2.5951497005988022E-3</c:v>
                </c:pt>
                <c:pt idx="45">
                  <c:v>1.9927544910179639E-3</c:v>
                </c:pt>
                <c:pt idx="46">
                  <c:v>3.420898203592814E-3</c:v>
                </c:pt>
                <c:pt idx="47">
                  <c:v>3.8591017964071856E-3</c:v>
                </c:pt>
                <c:pt idx="48">
                  <c:v>2.6473652694610781E-3</c:v>
                </c:pt>
                <c:pt idx="49">
                  <c:v>2.591556886227545E-3</c:v>
                </c:pt>
                <c:pt idx="50">
                  <c:v>3.4173053892215571E-3</c:v>
                </c:pt>
                <c:pt idx="51">
                  <c:v>3.1547305389221557E-3</c:v>
                </c:pt>
                <c:pt idx="52">
                  <c:v>2.5415568862275448E-3</c:v>
                </c:pt>
                <c:pt idx="53">
                  <c:v>4.4338922155688623E-3</c:v>
                </c:pt>
                <c:pt idx="54">
                  <c:v>3.5380239520958084E-3</c:v>
                </c:pt>
                <c:pt idx="55">
                  <c:v>4.514790419161677E-3</c:v>
                </c:pt>
                <c:pt idx="56">
                  <c:v>2.9301197604790418E-3</c:v>
                </c:pt>
                <c:pt idx="57">
                  <c:v>3.0016766467065867E-3</c:v>
                </c:pt>
                <c:pt idx="58">
                  <c:v>4.559520958083832E-3</c:v>
                </c:pt>
                <c:pt idx="59">
                  <c:v>2.5576047904191618E-3</c:v>
                </c:pt>
                <c:pt idx="60">
                  <c:v>1.9023952095808382E-3</c:v>
                </c:pt>
                <c:pt idx="61">
                  <c:v>4.2839520958083827E-3</c:v>
                </c:pt>
                <c:pt idx="62">
                  <c:v>2.250179640718563E-3</c:v>
                </c:pt>
                <c:pt idx="63">
                  <c:v>3.6271257485029941E-3</c:v>
                </c:pt>
                <c:pt idx="64">
                  <c:v>2.9365868263473054E-3</c:v>
                </c:pt>
                <c:pt idx="65">
                  <c:v>2.1954491017964072E-3</c:v>
                </c:pt>
                <c:pt idx="66">
                  <c:v>2.3344311377245506E-3</c:v>
                </c:pt>
                <c:pt idx="67">
                  <c:v>2.7940119760479043E-3</c:v>
                </c:pt>
                <c:pt idx="68">
                  <c:v>2.537425149700599E-3</c:v>
                </c:pt>
                <c:pt idx="69">
                  <c:v>3.8040718562874251E-3</c:v>
                </c:pt>
                <c:pt idx="70">
                  <c:v>3.2630538922155689E-3</c:v>
                </c:pt>
                <c:pt idx="71">
                  <c:v>3.4201796407185626E-3</c:v>
                </c:pt>
                <c:pt idx="72">
                  <c:v>2.5458083832335327E-3</c:v>
                </c:pt>
                <c:pt idx="73">
                  <c:v>3.6808982035928142E-3</c:v>
                </c:pt>
                <c:pt idx="74">
                  <c:v>4.1396407185628741E-3</c:v>
                </c:pt>
                <c:pt idx="75">
                  <c:v>4.394610778443114E-3</c:v>
                </c:pt>
                <c:pt idx="76">
                  <c:v>3.0807784431137724E-3</c:v>
                </c:pt>
                <c:pt idx="77">
                  <c:v>2.1355089820359282E-3</c:v>
                </c:pt>
                <c:pt idx="78">
                  <c:v>3.7508383233532936E-3</c:v>
                </c:pt>
                <c:pt idx="79">
                  <c:v>3.4953293413173656E-3</c:v>
                </c:pt>
                <c:pt idx="80">
                  <c:v>2.2291017964071857E-3</c:v>
                </c:pt>
                <c:pt idx="81">
                  <c:v>2.2247305389221559E-3</c:v>
                </c:pt>
                <c:pt idx="82">
                  <c:v>3.4191616766467061E-3</c:v>
                </c:pt>
                <c:pt idx="83">
                  <c:v>3.4191616766467061E-3</c:v>
                </c:pt>
                <c:pt idx="84">
                  <c:v>5.0390845070422538E-3</c:v>
                </c:pt>
                <c:pt idx="85">
                  <c:v>5.7381690140845066E-3</c:v>
                </c:pt>
                <c:pt idx="86">
                  <c:v>5.9844366197183098E-3</c:v>
                </c:pt>
                <c:pt idx="87">
                  <c:v>6.0617605633802819E-3</c:v>
                </c:pt>
                <c:pt idx="88">
                  <c:v>4.6630281690140845E-3</c:v>
                </c:pt>
                <c:pt idx="89">
                  <c:v>5.6763380281690135E-3</c:v>
                </c:pt>
                <c:pt idx="90">
                  <c:v>6.0895774647887323E-3</c:v>
                </c:pt>
                <c:pt idx="91">
                  <c:v>6.2462676056338033E-3</c:v>
                </c:pt>
                <c:pt idx="92">
                  <c:v>5.3381690140845072E-3</c:v>
                </c:pt>
                <c:pt idx="93">
                  <c:v>5.7116197183098598E-3</c:v>
                </c:pt>
                <c:pt idx="94">
                  <c:v>5.9777464788732396E-3</c:v>
                </c:pt>
                <c:pt idx="95">
                  <c:v>6.2171830985915492E-3</c:v>
                </c:pt>
                <c:pt idx="96">
                  <c:v>4.6635211267605633E-3</c:v>
                </c:pt>
                <c:pt idx="97">
                  <c:v>5.231760563380281E-3</c:v>
                </c:pt>
                <c:pt idx="98">
                  <c:v>5.5023943661971835E-3</c:v>
                </c:pt>
                <c:pt idx="99">
                  <c:v>6.0488028169014083E-3</c:v>
                </c:pt>
                <c:pt idx="100">
                  <c:v>5.5407042253521133E-3</c:v>
                </c:pt>
                <c:pt idx="101">
                  <c:v>5.61387323943662E-3</c:v>
                </c:pt>
                <c:pt idx="102">
                  <c:v>5.6753521126760558E-3</c:v>
                </c:pt>
                <c:pt idx="103">
                  <c:v>6.2873943661971828E-3</c:v>
                </c:pt>
                <c:pt idx="104">
                  <c:v>4.4373239436619714E-3</c:v>
                </c:pt>
                <c:pt idx="105">
                  <c:v>5.9421830985915492E-3</c:v>
                </c:pt>
                <c:pt idx="106">
                  <c:v>5.6797183098591551E-3</c:v>
                </c:pt>
                <c:pt idx="107">
                  <c:v>6.3434507042253521E-3</c:v>
                </c:pt>
                <c:pt idx="108">
                  <c:v>4.6311971830985919E-3</c:v>
                </c:pt>
                <c:pt idx="109">
                  <c:v>5.9238732394366195E-3</c:v>
                </c:pt>
                <c:pt idx="110">
                  <c:v>5.5503521126760566E-3</c:v>
                </c:pt>
                <c:pt idx="111">
                  <c:v>6.2246478873239442E-3</c:v>
                </c:pt>
                <c:pt idx="112">
                  <c:v>4.2504929577464792E-3</c:v>
                </c:pt>
                <c:pt idx="113">
                  <c:v>5.4208450704225355E-3</c:v>
                </c:pt>
                <c:pt idx="114">
                  <c:v>5.5738028169014086E-3</c:v>
                </c:pt>
                <c:pt idx="115">
                  <c:v>5.9332394366197186E-3</c:v>
                </c:pt>
                <c:pt idx="116">
                  <c:v>5.1422535211267601E-3</c:v>
                </c:pt>
                <c:pt idx="117">
                  <c:v>5.2520422535211261E-3</c:v>
                </c:pt>
                <c:pt idx="118">
                  <c:v>5.9531690140845073E-3</c:v>
                </c:pt>
                <c:pt idx="119">
                  <c:v>6.399929577464789E-3</c:v>
                </c:pt>
                <c:pt idx="120">
                  <c:v>5.120915492957746E-3</c:v>
                </c:pt>
                <c:pt idx="121">
                  <c:v>5.138239436619718E-3</c:v>
                </c:pt>
                <c:pt idx="122">
                  <c:v>6.1792253521126758E-3</c:v>
                </c:pt>
                <c:pt idx="123">
                  <c:v>6.3880281690140844E-3</c:v>
                </c:pt>
                <c:pt idx="124">
                  <c:v>4.9713380281690136E-3</c:v>
                </c:pt>
                <c:pt idx="125">
                  <c:v>5.4581690140845067E-3</c:v>
                </c:pt>
                <c:pt idx="126">
                  <c:v>5.4695774647887324E-3</c:v>
                </c:pt>
                <c:pt idx="127">
                  <c:v>6.3544366197183094E-3</c:v>
                </c:pt>
                <c:pt idx="128">
                  <c:v>5.2060563380281694E-3</c:v>
                </c:pt>
                <c:pt idx="129">
                  <c:v>4.9636619718309858E-3</c:v>
                </c:pt>
                <c:pt idx="130">
                  <c:v>5.8316197183098592E-3</c:v>
                </c:pt>
                <c:pt idx="131">
                  <c:v>6.053239436619718E-3</c:v>
                </c:pt>
                <c:pt idx="132">
                  <c:v>2.6188811188811189E-3</c:v>
                </c:pt>
                <c:pt idx="133">
                  <c:v>4.7784615384615387E-3</c:v>
                </c:pt>
                <c:pt idx="134">
                  <c:v>5.2942657342657344E-3</c:v>
                </c:pt>
                <c:pt idx="135">
                  <c:v>4.3209790209790214E-3</c:v>
                </c:pt>
                <c:pt idx="136">
                  <c:v>3.4451048951048948E-3</c:v>
                </c:pt>
                <c:pt idx="137">
                  <c:v>3.92027972027972E-3</c:v>
                </c:pt>
                <c:pt idx="138">
                  <c:v>3.3446153846153847E-3</c:v>
                </c:pt>
                <c:pt idx="139">
                  <c:v>4.2280419580419575E-3</c:v>
                </c:pt>
                <c:pt idx="140">
                  <c:v>2.9642657342657344E-3</c:v>
                </c:pt>
                <c:pt idx="141">
                  <c:v>3.527272727272727E-3</c:v>
                </c:pt>
                <c:pt idx="142">
                  <c:v>4.5399300699300697E-3</c:v>
                </c:pt>
                <c:pt idx="143">
                  <c:v>4.0678321678321678E-3</c:v>
                </c:pt>
                <c:pt idx="144">
                  <c:v>4.7491791044776124E-3</c:v>
                </c:pt>
                <c:pt idx="145">
                  <c:v>5.4533582089552239E-3</c:v>
                </c:pt>
                <c:pt idx="146">
                  <c:v>4.8405223880597014E-3</c:v>
                </c:pt>
                <c:pt idx="147">
                  <c:v>9.4171641791044778E-4</c:v>
                </c:pt>
                <c:pt idx="148">
                  <c:v>3.3173880597014926E-3</c:v>
                </c:pt>
                <c:pt idx="149">
                  <c:v>3.52455223880597E-3</c:v>
                </c:pt>
                <c:pt idx="150">
                  <c:v>5.3873134328358205E-3</c:v>
                </c:pt>
                <c:pt idx="151">
                  <c:v>4.4919402985074625E-3</c:v>
                </c:pt>
                <c:pt idx="152">
                  <c:v>4.5474626865671646E-3</c:v>
                </c:pt>
                <c:pt idx="153">
                  <c:v>3.2431343283582091E-3</c:v>
                </c:pt>
                <c:pt idx="154">
                  <c:v>3.9923134328358201E-3</c:v>
                </c:pt>
                <c:pt idx="155">
                  <c:v>4.5887313432835825E-3</c:v>
                </c:pt>
                <c:pt idx="156">
                  <c:v>4.7970149253731345E-3</c:v>
                </c:pt>
                <c:pt idx="157">
                  <c:v>3.7699253731343285E-3</c:v>
                </c:pt>
                <c:pt idx="158">
                  <c:v>2.7399999999999998E-3</c:v>
                </c:pt>
                <c:pt idx="159">
                  <c:v>3.931417910447761E-3</c:v>
                </c:pt>
                <c:pt idx="160">
                  <c:v>4.3501492537313434E-3</c:v>
                </c:pt>
                <c:pt idx="161">
                  <c:v>5.5358208955223883E-3</c:v>
                </c:pt>
                <c:pt idx="162">
                  <c:v>3.9236567164179104E-3</c:v>
                </c:pt>
                <c:pt idx="163">
                  <c:v>2.6891791044776118E-3</c:v>
                </c:pt>
                <c:pt idx="164">
                  <c:v>2.0154374999999999E-3</c:v>
                </c:pt>
                <c:pt idx="165">
                  <c:v>3.509875E-3</c:v>
                </c:pt>
                <c:pt idx="166">
                  <c:v>4.6366875000000002E-3</c:v>
                </c:pt>
                <c:pt idx="167">
                  <c:v>5.2268750000000006E-3</c:v>
                </c:pt>
                <c:pt idx="168">
                  <c:v>5.2321874999999999E-3</c:v>
                </c:pt>
                <c:pt idx="169">
                  <c:v>5.1767499999999999E-3</c:v>
                </c:pt>
                <c:pt idx="170">
                  <c:v>2.8863750000000001E-3</c:v>
                </c:pt>
                <c:pt idx="171">
                  <c:v>3.9573124999999999E-3</c:v>
                </c:pt>
                <c:pt idx="172">
                  <c:v>4.1723749999999999E-3</c:v>
                </c:pt>
                <c:pt idx="173">
                  <c:v>4.9601250000000001E-3</c:v>
                </c:pt>
                <c:pt idx="174">
                  <c:v>4.9936874999999999E-3</c:v>
                </c:pt>
                <c:pt idx="175">
                  <c:v>5.1586875000000001E-3</c:v>
                </c:pt>
                <c:pt idx="176">
                  <c:v>1.4239375000000001E-3</c:v>
                </c:pt>
                <c:pt idx="177">
                  <c:v>3.5873124999999998E-3</c:v>
                </c:pt>
                <c:pt idx="178">
                  <c:v>4.310375E-3</c:v>
                </c:pt>
                <c:pt idx="179">
                  <c:v>4.3784999999999996E-3</c:v>
                </c:pt>
                <c:pt idx="180">
                  <c:v>2.9103125000000001E-3</c:v>
                </c:pt>
                <c:pt idx="181">
                  <c:v>3.9191874999999999E-3</c:v>
                </c:pt>
                <c:pt idx="182">
                  <c:v>4.378370370370371E-3</c:v>
                </c:pt>
                <c:pt idx="183">
                  <c:v>5.7960740740740741E-3</c:v>
                </c:pt>
                <c:pt idx="184">
                  <c:v>5.5398518518518514E-3</c:v>
                </c:pt>
                <c:pt idx="185">
                  <c:v>5.7411851851851851E-3</c:v>
                </c:pt>
                <c:pt idx="186">
                  <c:v>5.6458518518518524E-3</c:v>
                </c:pt>
                <c:pt idx="187">
                  <c:v>5.8859259259259255E-3</c:v>
                </c:pt>
                <c:pt idx="188">
                  <c:v>4.948888888888889E-3</c:v>
                </c:pt>
                <c:pt idx="189">
                  <c:v>5.3008148148148146E-3</c:v>
                </c:pt>
                <c:pt idx="190">
                  <c:v>5.1142962962962965E-3</c:v>
                </c:pt>
                <c:pt idx="191">
                  <c:v>5.5436296296296293E-3</c:v>
                </c:pt>
                <c:pt idx="192">
                  <c:v>5.5640000000000004E-3</c:v>
                </c:pt>
                <c:pt idx="193">
                  <c:v>5.4926666666666665E-3</c:v>
                </c:pt>
                <c:pt idx="194">
                  <c:v>5.9157777777777776E-3</c:v>
                </c:pt>
                <c:pt idx="195">
                  <c:v>5.712296296296296E-3</c:v>
                </c:pt>
                <c:pt idx="196">
                  <c:v>4.3949629629629625E-3</c:v>
                </c:pt>
                <c:pt idx="197">
                  <c:v>5.1851111111111108E-3</c:v>
                </c:pt>
                <c:pt idx="198">
                  <c:v>5.3084444444444446E-3</c:v>
                </c:pt>
                <c:pt idx="199">
                  <c:v>4.8289629629629629E-3</c:v>
                </c:pt>
                <c:pt idx="200">
                  <c:v>5.1882962962962968E-3</c:v>
                </c:pt>
                <c:pt idx="201">
                  <c:v>5.4438518518518516E-3</c:v>
                </c:pt>
                <c:pt idx="202">
                  <c:v>5.6364444444444448E-3</c:v>
                </c:pt>
                <c:pt idx="203">
                  <c:v>4.9479113924050635E-3</c:v>
                </c:pt>
                <c:pt idx="204">
                  <c:v>4.7148734177215193E-3</c:v>
                </c:pt>
                <c:pt idx="205">
                  <c:v>5.5674683544303799E-3</c:v>
                </c:pt>
                <c:pt idx="206">
                  <c:v>4.614746835443038E-3</c:v>
                </c:pt>
                <c:pt idx="207">
                  <c:v>5.2028481012658225E-3</c:v>
                </c:pt>
                <c:pt idx="208">
                  <c:v>5.0558860759493673E-3</c:v>
                </c:pt>
                <c:pt idx="209">
                  <c:v>5.5097468354430379E-3</c:v>
                </c:pt>
                <c:pt idx="210">
                  <c:v>4.2536075949367088E-3</c:v>
                </c:pt>
                <c:pt idx="211">
                  <c:v>4.8870253164556964E-3</c:v>
                </c:pt>
                <c:pt idx="212">
                  <c:v>5.4570253164556966E-3</c:v>
                </c:pt>
                <c:pt idx="213">
                  <c:v>3.9163291139240504E-3</c:v>
                </c:pt>
                <c:pt idx="214">
                  <c:v>5.3168987341772151E-3</c:v>
                </c:pt>
                <c:pt idx="215">
                  <c:v>5.6458860759493667E-3</c:v>
                </c:pt>
                <c:pt idx="216">
                  <c:v>5.5363924050632913E-3</c:v>
                </c:pt>
                <c:pt idx="217">
                  <c:v>4.3641772151898741E-3</c:v>
                </c:pt>
                <c:pt idx="218">
                  <c:v>5.0591772151898735E-3</c:v>
                </c:pt>
                <c:pt idx="219">
                  <c:v>5.4800632911392406E-3</c:v>
                </c:pt>
                <c:pt idx="220">
                  <c:v>2.2356329113924051E-3</c:v>
                </c:pt>
                <c:pt idx="221">
                  <c:v>5.3984810126582279E-3</c:v>
                </c:pt>
                <c:pt idx="222">
                  <c:v>5.5662658227848098E-3</c:v>
                </c:pt>
                <c:pt idx="223">
                  <c:v>5.5102531645569615E-3</c:v>
                </c:pt>
                <c:pt idx="224">
                  <c:v>4.4824683544303799E-3</c:v>
                </c:pt>
                <c:pt idx="225">
                  <c:v>3.6151265822784808E-3</c:v>
                </c:pt>
                <c:pt idx="226">
                  <c:v>5.5258227848101263E-3</c:v>
                </c:pt>
                <c:pt idx="227">
                  <c:v>3.7317088607594934E-3</c:v>
                </c:pt>
                <c:pt idx="228">
                  <c:v>5.4697468354430378E-3</c:v>
                </c:pt>
                <c:pt idx="229">
                  <c:v>5.5233544303797469E-3</c:v>
                </c:pt>
                <c:pt idx="230">
                  <c:v>5.4731645569620251E-3</c:v>
                </c:pt>
                <c:pt idx="231">
                  <c:v>4.0417006802721091E-3</c:v>
                </c:pt>
                <c:pt idx="232">
                  <c:v>4.0980952380952375E-3</c:v>
                </c:pt>
                <c:pt idx="233">
                  <c:v>5.2402721088435373E-3</c:v>
                </c:pt>
                <c:pt idx="234">
                  <c:v>5.0653741496598636E-3</c:v>
                </c:pt>
                <c:pt idx="235">
                  <c:v>5.0004761904761906E-3</c:v>
                </c:pt>
                <c:pt idx="236">
                  <c:v>5.4798639455782318E-3</c:v>
                </c:pt>
                <c:pt idx="237">
                  <c:v>5.7884353741496598E-3</c:v>
                </c:pt>
                <c:pt idx="238">
                  <c:v>3.6165986394557821E-3</c:v>
                </c:pt>
                <c:pt idx="239">
                  <c:v>4.5089115646258504E-3</c:v>
                </c:pt>
                <c:pt idx="240">
                  <c:v>4.3064625850340139E-3</c:v>
                </c:pt>
                <c:pt idx="241">
                  <c:v>4.1455102040816325E-3</c:v>
                </c:pt>
                <c:pt idx="242">
                  <c:v>5.6170068027210883E-3</c:v>
                </c:pt>
                <c:pt idx="243">
                  <c:v>5.9644897959183676E-3</c:v>
                </c:pt>
                <c:pt idx="244">
                  <c:v>5.8831292517006802E-3</c:v>
                </c:pt>
                <c:pt idx="245">
                  <c:v>2.767074829931973E-3</c:v>
                </c:pt>
                <c:pt idx="246">
                  <c:v>4.4444897959183679E-3</c:v>
                </c:pt>
                <c:pt idx="247">
                  <c:v>4.8431292517006801E-3</c:v>
                </c:pt>
                <c:pt idx="248">
                  <c:v>5.3642857142857138E-3</c:v>
                </c:pt>
                <c:pt idx="249">
                  <c:v>5.7489795918367345E-3</c:v>
                </c:pt>
                <c:pt idx="250">
                  <c:v>5.7818367346938772E-3</c:v>
                </c:pt>
                <c:pt idx="251">
                  <c:v>5.8995238095238094E-3</c:v>
                </c:pt>
                <c:pt idx="252">
                  <c:v>4.8308843537414967E-3</c:v>
                </c:pt>
                <c:pt idx="253">
                  <c:v>3.8499999999999997E-3</c:v>
                </c:pt>
                <c:pt idx="254">
                  <c:v>4.7084353741496596E-3</c:v>
                </c:pt>
                <c:pt idx="255">
                  <c:v>5.1424489795918365E-3</c:v>
                </c:pt>
                <c:pt idx="256">
                  <c:v>5.6664625850340131E-3</c:v>
                </c:pt>
                <c:pt idx="257">
                  <c:v>5.8485034013605443E-3</c:v>
                </c:pt>
                <c:pt idx="258">
                  <c:v>5.9852380952380956E-3</c:v>
                </c:pt>
                <c:pt idx="259">
                  <c:v>4.7814634146341461E-3</c:v>
                </c:pt>
                <c:pt idx="260">
                  <c:v>5.2224390243902439E-3</c:v>
                </c:pt>
                <c:pt idx="261">
                  <c:v>6.1603252032520319E-3</c:v>
                </c:pt>
                <c:pt idx="262">
                  <c:v>6.4977235772357726E-3</c:v>
                </c:pt>
                <c:pt idx="263">
                  <c:v>3.6297560975609758E-3</c:v>
                </c:pt>
                <c:pt idx="264">
                  <c:v>6.2331707317073177E-3</c:v>
                </c:pt>
                <c:pt idx="265">
                  <c:v>5.8447154471544718E-3</c:v>
                </c:pt>
                <c:pt idx="266">
                  <c:v>6.1767479674796743E-3</c:v>
                </c:pt>
                <c:pt idx="267">
                  <c:v>4.3107317073170738E-3</c:v>
                </c:pt>
                <c:pt idx="268">
                  <c:v>5.8824390243902439E-3</c:v>
                </c:pt>
                <c:pt idx="269">
                  <c:v>2.9150406504065041E-3</c:v>
                </c:pt>
                <c:pt idx="270">
                  <c:v>4.3714634146341464E-3</c:v>
                </c:pt>
                <c:pt idx="271">
                  <c:v>3.1979470198675495E-3</c:v>
                </c:pt>
                <c:pt idx="272">
                  <c:v>5.7302649006622519E-3</c:v>
                </c:pt>
                <c:pt idx="273">
                  <c:v>4.8474834437086094E-3</c:v>
                </c:pt>
                <c:pt idx="274">
                  <c:v>5.8368211920529801E-3</c:v>
                </c:pt>
                <c:pt idx="275">
                  <c:v>2.2186092715231788E-3</c:v>
                </c:pt>
                <c:pt idx="276">
                  <c:v>3.114039735099338E-3</c:v>
                </c:pt>
                <c:pt idx="277">
                  <c:v>4.805033112582781E-3</c:v>
                </c:pt>
                <c:pt idx="278">
                  <c:v>5.5249668874172179E-3</c:v>
                </c:pt>
                <c:pt idx="279">
                  <c:v>5.7935099337748349E-3</c:v>
                </c:pt>
                <c:pt idx="280">
                  <c:v>1.9706622516556293E-3</c:v>
                </c:pt>
                <c:pt idx="281">
                  <c:v>3.0801324503311259E-3</c:v>
                </c:pt>
                <c:pt idx="282">
                  <c:v>4.6028476821192059E-3</c:v>
                </c:pt>
                <c:pt idx="283">
                  <c:v>5.5933112582781455E-3</c:v>
                </c:pt>
                <c:pt idx="284">
                  <c:v>5.8253642384105964E-3</c:v>
                </c:pt>
                <c:pt idx="285">
                  <c:v>2.4956291390728479E-3</c:v>
                </c:pt>
                <c:pt idx="286">
                  <c:v>2.4419867549668873E-3</c:v>
                </c:pt>
                <c:pt idx="287">
                  <c:v>5.1608609271523182E-3</c:v>
                </c:pt>
                <c:pt idx="288">
                  <c:v>5.3721854304635761E-3</c:v>
                </c:pt>
                <c:pt idx="289">
                  <c:v>5.3639735099337751E-3</c:v>
                </c:pt>
                <c:pt idx="290">
                  <c:v>1.0803311258278144E-3</c:v>
                </c:pt>
                <c:pt idx="291">
                  <c:v>7.5403973509933781E-4</c:v>
                </c:pt>
                <c:pt idx="292">
                  <c:v>2.8112582781456954E-3</c:v>
                </c:pt>
                <c:pt idx="293">
                  <c:v>4.6070198675496688E-3</c:v>
                </c:pt>
                <c:pt idx="294">
                  <c:v>5.460132450331126E-3</c:v>
                </c:pt>
                <c:pt idx="295">
                  <c:v>5.341125827814569E-3</c:v>
                </c:pt>
                <c:pt idx="297">
                  <c:v>1.2186754966887416E-3</c:v>
                </c:pt>
                <c:pt idx="298">
                  <c:v>3.4647682119205298E-3</c:v>
                </c:pt>
                <c:pt idx="299">
                  <c:v>3.4990728476821196E-3</c:v>
                </c:pt>
                <c:pt idx="300">
                  <c:v>5.0568874172185431E-3</c:v>
                </c:pt>
                <c:pt idx="301">
                  <c:v>5.0700662251655631E-3</c:v>
                </c:pt>
                <c:pt idx="303">
                  <c:v>1.3464238410596026E-3</c:v>
                </c:pt>
                <c:pt idx="304">
                  <c:v>1.9950993377483442E-3</c:v>
                </c:pt>
                <c:pt idx="305">
                  <c:v>4.8122516556291395E-3</c:v>
                </c:pt>
                <c:pt idx="306">
                  <c:v>5.105099337748345E-3</c:v>
                </c:pt>
                <c:pt idx="307">
                  <c:v>2.2311920529801323E-3</c:v>
                </c:pt>
                <c:pt idx="316">
                  <c:v>4.6833774834437085E-3</c:v>
                </c:pt>
                <c:pt idx="317">
                  <c:v>4.9539735099337744E-3</c:v>
                </c:pt>
                <c:pt idx="318">
                  <c:v>5.7030463576158942E-3</c:v>
                </c:pt>
                <c:pt idx="319">
                  <c:v>5.6798675496688737E-3</c:v>
                </c:pt>
                <c:pt idx="320">
                  <c:v>5.7377483443708608E-3</c:v>
                </c:pt>
                <c:pt idx="321">
                  <c:v>5.370529801324503E-3</c:v>
                </c:pt>
                <c:pt idx="322">
                  <c:v>5.5232450331125834E-3</c:v>
                </c:pt>
                <c:pt idx="323">
                  <c:v>5.5128476821192053E-3</c:v>
                </c:pt>
                <c:pt idx="324">
                  <c:v>5.6996026490066225E-3</c:v>
                </c:pt>
                <c:pt idx="325">
                  <c:v>4.7632450331125823E-3</c:v>
                </c:pt>
                <c:pt idx="326">
                  <c:v>5.2455629139072845E-3</c:v>
                </c:pt>
                <c:pt idx="327">
                  <c:v>4.2378145695364236E-3</c:v>
                </c:pt>
                <c:pt idx="328">
                  <c:v>5.1550331125827815E-3</c:v>
                </c:pt>
                <c:pt idx="329">
                  <c:v>5.824569536423841E-3</c:v>
                </c:pt>
                <c:pt idx="330">
                  <c:v>3.7136708860759492E-3</c:v>
                </c:pt>
                <c:pt idx="331">
                  <c:v>4.8127215189873417E-3</c:v>
                </c:pt>
                <c:pt idx="332">
                  <c:v>5.3523417721518989E-3</c:v>
                </c:pt>
                <c:pt idx="333">
                  <c:v>4.7411392405063294E-3</c:v>
                </c:pt>
                <c:pt idx="334">
                  <c:v>5.0521518987341769E-3</c:v>
                </c:pt>
                <c:pt idx="335">
                  <c:v>5.166645569620253E-3</c:v>
                </c:pt>
                <c:pt idx="336">
                  <c:v>5.3075316455696202E-3</c:v>
                </c:pt>
                <c:pt idx="337">
                  <c:v>4.4194303797468349E-3</c:v>
                </c:pt>
                <c:pt idx="338">
                  <c:v>4.6389240506329111E-3</c:v>
                </c:pt>
                <c:pt idx="339">
                  <c:v>5.5079113924050632E-3</c:v>
                </c:pt>
                <c:pt idx="340">
                  <c:v>7.0727848101265829E-4</c:v>
                </c:pt>
                <c:pt idx="341">
                  <c:v>4.4594303797468359E-3</c:v>
                </c:pt>
                <c:pt idx="342">
                  <c:v>5.5013291139240509E-3</c:v>
                </c:pt>
                <c:pt idx="343">
                  <c:v>5.5447468354430382E-3</c:v>
                </c:pt>
                <c:pt idx="344">
                  <c:v>4.8448734177215192E-3</c:v>
                </c:pt>
                <c:pt idx="345">
                  <c:v>4.6806962025316458E-3</c:v>
                </c:pt>
                <c:pt idx="346">
                  <c:v>5.6684810126582273E-3</c:v>
                </c:pt>
                <c:pt idx="347">
                  <c:v>5.6584177215189876E-3</c:v>
                </c:pt>
                <c:pt idx="348">
                  <c:v>5.4631645569620246E-3</c:v>
                </c:pt>
                <c:pt idx="349">
                  <c:v>1.4633544303797469E-3</c:v>
                </c:pt>
                <c:pt idx="350">
                  <c:v>5.507721518987342E-3</c:v>
                </c:pt>
                <c:pt idx="351">
                  <c:v>5.0657594936708867E-3</c:v>
                </c:pt>
                <c:pt idx="352">
                  <c:v>4.2805063291139244E-3</c:v>
                </c:pt>
                <c:pt idx="353">
                  <c:v>5.649303797468354E-3</c:v>
                </c:pt>
                <c:pt idx="354">
                  <c:v>3.2459493670886075E-3</c:v>
                </c:pt>
                <c:pt idx="355">
                  <c:v>5.2641772151898738E-3</c:v>
                </c:pt>
                <c:pt idx="356">
                  <c:v>5.6760759493670885E-3</c:v>
                </c:pt>
                <c:pt idx="357">
                  <c:v>5.6119620253164554E-3</c:v>
                </c:pt>
                <c:pt idx="358">
                  <c:v>3.0262745098039215E-3</c:v>
                </c:pt>
                <c:pt idx="359">
                  <c:v>2.7546405228758169E-3</c:v>
                </c:pt>
                <c:pt idx="360">
                  <c:v>5.3320915032679739E-3</c:v>
                </c:pt>
                <c:pt idx="361">
                  <c:v>4.1935294117647062E-3</c:v>
                </c:pt>
                <c:pt idx="362">
                  <c:v>5.2340522875816992E-3</c:v>
                </c:pt>
                <c:pt idx="363">
                  <c:v>5.4355555555555555E-3</c:v>
                </c:pt>
                <c:pt idx="364">
                  <c:v>5.7344444444444439E-3</c:v>
                </c:pt>
                <c:pt idx="365">
                  <c:v>2.948169934640523E-3</c:v>
                </c:pt>
                <c:pt idx="366">
                  <c:v>3.5490196078431374E-3</c:v>
                </c:pt>
                <c:pt idx="367">
                  <c:v>4.5564052287581699E-3</c:v>
                </c:pt>
                <c:pt idx="368">
                  <c:v>4.6713725490196076E-3</c:v>
                </c:pt>
                <c:pt idx="369">
                  <c:v>5.2691503267973854E-3</c:v>
                </c:pt>
                <c:pt idx="370">
                  <c:v>5.7688235294117646E-3</c:v>
                </c:pt>
                <c:pt idx="371">
                  <c:v>5.7892156862745098E-3</c:v>
                </c:pt>
                <c:pt idx="372">
                  <c:v>3.2237908496732027E-3</c:v>
                </c:pt>
                <c:pt idx="373">
                  <c:v>3.7364705882352938E-3</c:v>
                </c:pt>
                <c:pt idx="374">
                  <c:v>4.5637908496732023E-3</c:v>
                </c:pt>
                <c:pt idx="375">
                  <c:v>5.0276470588235291E-3</c:v>
                </c:pt>
                <c:pt idx="376">
                  <c:v>5.6640522875816999E-3</c:v>
                </c:pt>
                <c:pt idx="377">
                  <c:v>5.4430065359477118E-3</c:v>
                </c:pt>
                <c:pt idx="378">
                  <c:v>5.8015686274509801E-3</c:v>
                </c:pt>
                <c:pt idx="379">
                  <c:v>3.48359477124183E-3</c:v>
                </c:pt>
                <c:pt idx="380">
                  <c:v>3.6484967320261439E-3</c:v>
                </c:pt>
                <c:pt idx="381">
                  <c:v>4.8137908496732025E-3</c:v>
                </c:pt>
                <c:pt idx="382">
                  <c:v>5.3E-3</c:v>
                </c:pt>
                <c:pt idx="383">
                  <c:v>5.4886928104575161E-3</c:v>
                </c:pt>
                <c:pt idx="384">
                  <c:v>5.7162091503267978E-3</c:v>
                </c:pt>
                <c:pt idx="385">
                  <c:v>5.8286274509803922E-3</c:v>
                </c:pt>
                <c:pt idx="386">
                  <c:v>5.5237974683544303E-3</c:v>
                </c:pt>
                <c:pt idx="387">
                  <c:v>5.4213924050632908E-3</c:v>
                </c:pt>
                <c:pt idx="388">
                  <c:v>5.3997468354430381E-3</c:v>
                </c:pt>
                <c:pt idx="389">
                  <c:v>5.6601898734177222E-3</c:v>
                </c:pt>
                <c:pt idx="390">
                  <c:v>5.6489873417721517E-3</c:v>
                </c:pt>
                <c:pt idx="391">
                  <c:v>5.6026582278481014E-3</c:v>
                </c:pt>
                <c:pt idx="392">
                  <c:v>5.6098101265822783E-3</c:v>
                </c:pt>
                <c:pt idx="393">
                  <c:v>5.4025316455696207E-3</c:v>
                </c:pt>
                <c:pt idx="394">
                  <c:v>5.6194936708860756E-3</c:v>
                </c:pt>
                <c:pt idx="395">
                  <c:v>5.4355696202531651E-3</c:v>
                </c:pt>
                <c:pt idx="396">
                  <c:v>5.5406329113924053E-3</c:v>
                </c:pt>
                <c:pt idx="397">
                  <c:v>5.584367088607595E-3</c:v>
                </c:pt>
                <c:pt idx="398">
                  <c:v>5.6749999999999995E-3</c:v>
                </c:pt>
                <c:pt idx="399">
                  <c:v>5.6416455696202527E-3</c:v>
                </c:pt>
                <c:pt idx="400">
                  <c:v>5.3767088607594941E-3</c:v>
                </c:pt>
                <c:pt idx="401">
                  <c:v>5.6119620253164554E-3</c:v>
                </c:pt>
                <c:pt idx="402">
                  <c:v>5.4973417721518991E-3</c:v>
                </c:pt>
                <c:pt idx="403">
                  <c:v>5.5356962025316456E-3</c:v>
                </c:pt>
                <c:pt idx="404">
                  <c:v>5.6243670886075951E-3</c:v>
                </c:pt>
                <c:pt idx="405">
                  <c:v>5.6701265822784808E-3</c:v>
                </c:pt>
                <c:pt idx="406">
                  <c:v>5.6425316455696204E-3</c:v>
                </c:pt>
                <c:pt idx="407">
                  <c:v>3.7765446632975724E-3</c:v>
                </c:pt>
                <c:pt idx="408">
                  <c:v>4.1226696156368772E-3</c:v>
                </c:pt>
                <c:pt idx="409">
                  <c:v>3.4571619092715741E-3</c:v>
                </c:pt>
                <c:pt idx="410">
                  <c:v>3.5405640368090328E-3</c:v>
                </c:pt>
                <c:pt idx="411">
                  <c:v>4.9593616374990655E-3</c:v>
                </c:pt>
                <c:pt idx="412">
                  <c:v>4.9283740348157025E-3</c:v>
                </c:pt>
                <c:pt idx="413">
                  <c:v>4.6918468099387302E-3</c:v>
                </c:pt>
                <c:pt idx="414">
                  <c:v>4.5920034201346769E-3</c:v>
                </c:pt>
                <c:pt idx="415">
                  <c:v>4.9277869085843865E-3</c:v>
                </c:pt>
                <c:pt idx="416">
                  <c:v>4.9438922466700647E-3</c:v>
                </c:pt>
                <c:pt idx="417">
                  <c:v>4.3126879085176265E-3</c:v>
                </c:pt>
                <c:pt idx="418">
                  <c:v>4.6341676867428204E-3</c:v>
                </c:pt>
                <c:pt idx="419">
                  <c:v>4.5566101099866405E-3</c:v>
                </c:pt>
                <c:pt idx="420">
                  <c:v>4.8758634265047771E-3</c:v>
                </c:pt>
                <c:pt idx="421">
                  <c:v>5.191397478375142E-3</c:v>
                </c:pt>
                <c:pt idx="422">
                  <c:v>4.6699518063953588E-3</c:v>
                </c:pt>
                <c:pt idx="423">
                  <c:v>3.0772177874590074E-3</c:v>
                </c:pt>
                <c:pt idx="424">
                  <c:v>3.6288174042197253E-3</c:v>
                </c:pt>
                <c:pt idx="425">
                  <c:v>3.5942389651931186E-3</c:v>
                </c:pt>
                <c:pt idx="426">
                  <c:v>4.2050662543965797E-3</c:v>
                </c:pt>
                <c:pt idx="427">
                  <c:v>4.1674731391084388E-3</c:v>
                </c:pt>
                <c:pt idx="428">
                  <c:v>3.8465463683218307E-3</c:v>
                </c:pt>
                <c:pt idx="429">
                  <c:v>3.5839968603575351E-3</c:v>
                </c:pt>
                <c:pt idx="430">
                  <c:v>3.2174976251324989E-3</c:v>
                </c:pt>
                <c:pt idx="431">
                  <c:v>3.8545865093497348E-3</c:v>
                </c:pt>
                <c:pt idx="432">
                  <c:v>3.9485923855778014E-3</c:v>
                </c:pt>
                <c:pt idx="433">
                  <c:v>2.9732695331479621E-3</c:v>
                </c:pt>
                <c:pt idx="434">
                  <c:v>4.2653587464822409E-3</c:v>
                </c:pt>
                <c:pt idx="435">
                  <c:v>4.0429798883405291E-3</c:v>
                </c:pt>
                <c:pt idx="436">
                  <c:v>3.3138095271331102E-3</c:v>
                </c:pt>
                <c:pt idx="437">
                  <c:v>3.8919733623029675E-3</c:v>
                </c:pt>
                <c:pt idx="438">
                  <c:v>3.7939783573280252E-3</c:v>
                </c:pt>
                <c:pt idx="439">
                  <c:v>4.0234039896758769E-3</c:v>
                </c:pt>
                <c:pt idx="440">
                  <c:v>4.1357066674603763E-3</c:v>
                </c:pt>
                <c:pt idx="441">
                  <c:v>3.7029028497683283E-3</c:v>
                </c:pt>
                <c:pt idx="442">
                  <c:v>4.5825282353559472E-3</c:v>
                </c:pt>
                <c:pt idx="443">
                  <c:v>4.7503753973962099E-3</c:v>
                </c:pt>
                <c:pt idx="444">
                  <c:v>4.2820883972700405E-3</c:v>
                </c:pt>
                <c:pt idx="445">
                  <c:v>3.8849652614806598E-3</c:v>
                </c:pt>
                <c:pt idx="446">
                  <c:v>4.4618659920192929E-3</c:v>
                </c:pt>
                <c:pt idx="447">
                  <c:v>4.5395226402796789E-3</c:v>
                </c:pt>
                <c:pt idx="448">
                  <c:v>4.6342553425989487E-3</c:v>
                </c:pt>
                <c:pt idx="449">
                  <c:v>4.1991341936972659E-3</c:v>
                </c:pt>
                <c:pt idx="450">
                  <c:v>4.3114986371361212E-3</c:v>
                </c:pt>
                <c:pt idx="451">
                  <c:v>3.9291021015788897E-3</c:v>
                </c:pt>
                <c:pt idx="452">
                  <c:v>5.35417269372247E-3</c:v>
                </c:pt>
                <c:pt idx="453">
                  <c:v>3.5210681094921862E-3</c:v>
                </c:pt>
                <c:pt idx="454">
                  <c:v>3.9661138134583288E-3</c:v>
                </c:pt>
                <c:pt idx="455">
                  <c:v>5.0715786981686507E-3</c:v>
                </c:pt>
                <c:pt idx="456">
                  <c:v>5.7726134225871998E-3</c:v>
                </c:pt>
                <c:pt idx="457">
                  <c:v>5.1200446261960245E-3</c:v>
                </c:pt>
                <c:pt idx="458">
                  <c:v>4.9338103349826218E-3</c:v>
                </c:pt>
                <c:pt idx="459">
                  <c:v>5.297698637768391E-3</c:v>
                </c:pt>
                <c:pt idx="460">
                  <c:v>5.5550219579222149E-3</c:v>
                </c:pt>
                <c:pt idx="461">
                  <c:v>5.9837665001891485E-3</c:v>
                </c:pt>
                <c:pt idx="462">
                  <c:v>5.0942372905411447E-3</c:v>
                </c:pt>
                <c:pt idx="463">
                  <c:v>6.0757345945284371E-3</c:v>
                </c:pt>
                <c:pt idx="464">
                  <c:v>4.9118903551813699E-3</c:v>
                </c:pt>
                <c:pt idx="465">
                  <c:v>5.450682598230382E-3</c:v>
                </c:pt>
                <c:pt idx="466">
                  <c:v>5.4269915626869274E-3</c:v>
                </c:pt>
                <c:pt idx="467">
                  <c:v>2.1453680608526679E-3</c:v>
                </c:pt>
                <c:pt idx="468">
                  <c:v>2.0091971606788894E-3</c:v>
                </c:pt>
                <c:pt idx="469">
                  <c:v>3.442065775009673E-3</c:v>
                </c:pt>
                <c:pt idx="470">
                  <c:v>3.1293313888421923E-3</c:v>
                </c:pt>
                <c:pt idx="471">
                  <c:v>4.7026434120327719E-3</c:v>
                </c:pt>
                <c:pt idx="472">
                  <c:v>5.0857093905485483E-3</c:v>
                </c:pt>
                <c:pt idx="473">
                  <c:v>5.1709873018371986E-3</c:v>
                </c:pt>
                <c:pt idx="474">
                  <c:v>4.4303663418641054E-3</c:v>
                </c:pt>
                <c:pt idx="475">
                  <c:v>5.4598866287309403E-3</c:v>
                </c:pt>
                <c:pt idx="476">
                  <c:v>3.7200542353053195E-3</c:v>
                </c:pt>
                <c:pt idx="477">
                  <c:v>4.3019823151564411E-3</c:v>
                </c:pt>
                <c:pt idx="478">
                  <c:v>4.8310986754652513E-3</c:v>
                </c:pt>
                <c:pt idx="479">
                  <c:v>5.4406463986471304E-3</c:v>
                </c:pt>
                <c:pt idx="480">
                  <c:v>2.9498391984760638E-3</c:v>
                </c:pt>
                <c:pt idx="481">
                  <c:v>3.2799028647222867E-3</c:v>
                </c:pt>
                <c:pt idx="482">
                  <c:v>4.6801762345028359E-3</c:v>
                </c:pt>
                <c:pt idx="483">
                  <c:v>4.9108035757733301E-3</c:v>
                </c:pt>
                <c:pt idx="484">
                  <c:v>5.2374243737218235E-3</c:v>
                </c:pt>
                <c:pt idx="485">
                  <c:v>5.2949397102922758E-3</c:v>
                </c:pt>
                <c:pt idx="486">
                  <c:v>5.4396947917244092E-3</c:v>
                </c:pt>
                <c:pt idx="487">
                  <c:v>5.3206824928893146E-3</c:v>
                </c:pt>
                <c:pt idx="488">
                  <c:v>5.5244240306731958E-3</c:v>
                </c:pt>
                <c:pt idx="489">
                  <c:v>5.3661513124917621E-3</c:v>
                </c:pt>
                <c:pt idx="490">
                  <c:v>5.6526425322012391E-3</c:v>
                </c:pt>
                <c:pt idx="491">
                  <c:v>5.5614488099510612E-3</c:v>
                </c:pt>
                <c:pt idx="492">
                  <c:v>5.4583723870047065E-3</c:v>
                </c:pt>
                <c:pt idx="493">
                  <c:v>5.4810066610065369E-3</c:v>
                </c:pt>
                <c:pt idx="494">
                  <c:v>5.6347388422086329E-3</c:v>
                </c:pt>
                <c:pt idx="495">
                  <c:v>4.811890567037398E-3</c:v>
                </c:pt>
                <c:pt idx="496">
                  <c:v>5.8102201020282986E-3</c:v>
                </c:pt>
                <c:pt idx="497">
                  <c:v>5.2209501480497125E-3</c:v>
                </c:pt>
                <c:pt idx="498">
                  <c:v>5.4135424519827988E-3</c:v>
                </c:pt>
                <c:pt idx="499">
                  <c:v>5.8799691595756258E-3</c:v>
                </c:pt>
                <c:pt idx="500">
                  <c:v>5.5338202808284682E-3</c:v>
                </c:pt>
                <c:pt idx="501">
                  <c:v>5.8309815092073671E-3</c:v>
                </c:pt>
                <c:pt idx="502">
                  <c:v>5.8176415933748849E-3</c:v>
                </c:pt>
                <c:pt idx="503">
                  <c:v>5.7707241240676759E-3</c:v>
                </c:pt>
                <c:pt idx="504">
                  <c:v>5.8651676771861554E-3</c:v>
                </c:pt>
                <c:pt idx="505">
                  <c:v>6.0305889975221247E-3</c:v>
                </c:pt>
                <c:pt idx="506">
                  <c:v>5.8694766735147841E-3</c:v>
                </c:pt>
                <c:pt idx="507">
                  <c:v>5.9543497929989385E-3</c:v>
                </c:pt>
                <c:pt idx="508">
                  <c:v>5.777796337846453E-3</c:v>
                </c:pt>
                <c:pt idx="509">
                  <c:v>6.0261141883823054E-3</c:v>
                </c:pt>
                <c:pt idx="510">
                  <c:v>6.0837338993997084E-3</c:v>
                </c:pt>
                <c:pt idx="511">
                  <c:v>4.2931572343075427E-3</c:v>
                </c:pt>
                <c:pt idx="512">
                  <c:v>4.404335756671574E-3</c:v>
                </c:pt>
                <c:pt idx="513">
                  <c:v>4.36395818161164E-3</c:v>
                </c:pt>
                <c:pt idx="514">
                  <c:v>4.4634169813027253E-3</c:v>
                </c:pt>
                <c:pt idx="515">
                  <c:v>4.8951295993817073E-3</c:v>
                </c:pt>
                <c:pt idx="516">
                  <c:v>4.9144694935548813E-3</c:v>
                </c:pt>
                <c:pt idx="517">
                  <c:v>4.9131185664495489E-3</c:v>
                </c:pt>
                <c:pt idx="518">
                  <c:v>4.909492341309293E-3</c:v>
                </c:pt>
                <c:pt idx="519">
                  <c:v>5.2188574394986548E-3</c:v>
                </c:pt>
                <c:pt idx="520">
                  <c:v>5.2052156795119753E-3</c:v>
                </c:pt>
                <c:pt idx="521">
                  <c:v>5.0766051635018714E-3</c:v>
                </c:pt>
                <c:pt idx="522">
                  <c:v>5.2309036500393334E-3</c:v>
                </c:pt>
                <c:pt idx="523">
                  <c:v>5.2862805211922863E-3</c:v>
                </c:pt>
                <c:pt idx="524">
                  <c:v>5.38795807546146E-3</c:v>
                </c:pt>
                <c:pt idx="525">
                  <c:v>5.2448607181062798E-3</c:v>
                </c:pt>
                <c:pt idx="526">
                  <c:v>5.5483435551261819E-3</c:v>
                </c:pt>
                <c:pt idx="527">
                  <c:v>3.3752867928222054E-3</c:v>
                </c:pt>
                <c:pt idx="528">
                  <c:v>2.9413894428979839E-3</c:v>
                </c:pt>
                <c:pt idx="529">
                  <c:v>4.0576099519279724E-3</c:v>
                </c:pt>
                <c:pt idx="530">
                  <c:v>3.5940237082402065E-3</c:v>
                </c:pt>
                <c:pt idx="531">
                  <c:v>3.7962624119142843E-3</c:v>
                </c:pt>
                <c:pt idx="532">
                  <c:v>4.3951626674827212E-3</c:v>
                </c:pt>
                <c:pt idx="533">
                  <c:v>4.3666625590196633E-3</c:v>
                </c:pt>
                <c:pt idx="534">
                  <c:v>5.0531996089578724E-3</c:v>
                </c:pt>
                <c:pt idx="535">
                  <c:v>4.074644638799473E-3</c:v>
                </c:pt>
                <c:pt idx="536">
                  <c:v>4.5739036950164748E-3</c:v>
                </c:pt>
                <c:pt idx="537">
                  <c:v>4.6374997886427117E-3</c:v>
                </c:pt>
                <c:pt idx="538">
                  <c:v>4.9326784464035194E-3</c:v>
                </c:pt>
                <c:pt idx="539">
                  <c:v>4.8842136483542627E-3</c:v>
                </c:pt>
                <c:pt idx="540">
                  <c:v>5.0174306415504463E-3</c:v>
                </c:pt>
                <c:pt idx="541">
                  <c:v>4.7347609888568707E-3</c:v>
                </c:pt>
                <c:pt idx="542">
                  <c:v>5.2674304807114767E-3</c:v>
                </c:pt>
                <c:pt idx="543">
                  <c:v>4.9730917184370553E-3</c:v>
                </c:pt>
                <c:pt idx="544">
                  <c:v>6.0770189631156411E-3</c:v>
                </c:pt>
                <c:pt idx="545">
                  <c:v>6.7202656577291372E-3</c:v>
                </c:pt>
                <c:pt idx="546">
                  <c:v>6.6681796342033823E-3</c:v>
                </c:pt>
                <c:pt idx="547">
                  <c:v>6.8152223267615884E-3</c:v>
                </c:pt>
                <c:pt idx="548">
                  <c:v>6.6435863676101541E-3</c:v>
                </c:pt>
                <c:pt idx="549">
                  <c:v>6.6021178298876397E-3</c:v>
                </c:pt>
                <c:pt idx="550">
                  <c:v>6.3882089447501343E-3</c:v>
                </c:pt>
                <c:pt idx="551">
                  <c:v>5.1610342662749718E-3</c:v>
                </c:pt>
                <c:pt idx="552">
                  <c:v>5.1802771009447348E-3</c:v>
                </c:pt>
                <c:pt idx="553">
                  <c:v>4.1839251437449246E-3</c:v>
                </c:pt>
                <c:pt idx="554">
                  <c:v>6.8466502624920699E-3</c:v>
                </c:pt>
                <c:pt idx="555">
                  <c:v>6.8571931017284461E-3</c:v>
                </c:pt>
                <c:pt idx="556">
                  <c:v>6.8325571886584538E-3</c:v>
                </c:pt>
                <c:pt idx="557">
                  <c:v>5.4787840031948103E-3</c:v>
                </c:pt>
                <c:pt idx="558">
                  <c:v>5.4994682347321985E-3</c:v>
                </c:pt>
                <c:pt idx="559">
                  <c:v>5.2396253044040804E-3</c:v>
                </c:pt>
                <c:pt idx="560">
                  <c:v>4.4773058030820332E-3</c:v>
                </c:pt>
                <c:pt idx="561">
                  <c:v>5.2841207572870471E-3</c:v>
                </c:pt>
                <c:pt idx="562">
                  <c:v>5.245704246438272E-3</c:v>
                </c:pt>
                <c:pt idx="563">
                  <c:v>4.8091577089882133E-3</c:v>
                </c:pt>
                <c:pt idx="564">
                  <c:v>4.8855272561511287E-3</c:v>
                </c:pt>
                <c:pt idx="565">
                  <c:v>4.5676746029305829E-3</c:v>
                </c:pt>
                <c:pt idx="566">
                  <c:v>5.6224232790085937E-3</c:v>
                </c:pt>
                <c:pt idx="567">
                  <c:v>4.9127246538492111E-3</c:v>
                </c:pt>
                <c:pt idx="568">
                  <c:v>4.4387260657800815E-3</c:v>
                </c:pt>
                <c:pt idx="569">
                  <c:v>5.4435372195540538E-3</c:v>
                </c:pt>
                <c:pt idx="570">
                  <c:v>6.2043738364893656E-3</c:v>
                </c:pt>
                <c:pt idx="571">
                  <c:v>5.8589987434552182E-3</c:v>
                </c:pt>
                <c:pt idx="572">
                  <c:v>6.1194934534737474E-3</c:v>
                </c:pt>
                <c:pt idx="573">
                  <c:v>5.8761091649925015E-3</c:v>
                </c:pt>
                <c:pt idx="574">
                  <c:v>6.4183985934096006E-3</c:v>
                </c:pt>
                <c:pt idx="575">
                  <c:v>6.0902747832995291E-3</c:v>
                </c:pt>
                <c:pt idx="576">
                  <c:v>6.0000959393326884E-3</c:v>
                </c:pt>
                <c:pt idx="577">
                  <c:v>5.8161826478299724E-3</c:v>
                </c:pt>
                <c:pt idx="578">
                  <c:v>6.2944923599805892E-3</c:v>
                </c:pt>
                <c:pt idx="579">
                  <c:v>5.4829874852713508E-3</c:v>
                </c:pt>
                <c:pt idx="580">
                  <c:v>6.3167135249442572E-3</c:v>
                </c:pt>
                <c:pt idx="581">
                  <c:v>5.7980082924023709E-3</c:v>
                </c:pt>
                <c:pt idx="582">
                  <c:v>6.178167262992194E-3</c:v>
                </c:pt>
                <c:pt idx="583">
                  <c:v>6.0547332323577499E-3</c:v>
                </c:pt>
                <c:pt idx="584">
                  <c:v>6.5474570206664473E-3</c:v>
                </c:pt>
                <c:pt idx="585">
                  <c:v>6.2673954184955154E-3</c:v>
                </c:pt>
                <c:pt idx="586">
                  <c:v>6.3257014497804694E-3</c:v>
                </c:pt>
                <c:pt idx="587">
                  <c:v>6.4804890025404642E-3</c:v>
                </c:pt>
                <c:pt idx="588">
                  <c:v>6.4722925213763251E-3</c:v>
                </c:pt>
                <c:pt idx="589">
                  <c:v>6.4622020555888489E-3</c:v>
                </c:pt>
                <c:pt idx="590">
                  <c:v>6.2561472185393386E-3</c:v>
                </c:pt>
                <c:pt idx="591">
                  <c:v>6.6479024803525553E-3</c:v>
                </c:pt>
                <c:pt idx="592">
                  <c:v>6.4420931406483379E-3</c:v>
                </c:pt>
                <c:pt idx="593">
                  <c:v>6.5072308489514544E-3</c:v>
                </c:pt>
                <c:pt idx="594">
                  <c:v>6.3252379487961953E-3</c:v>
                </c:pt>
                <c:pt idx="595">
                  <c:v>6.3602846313071679E-3</c:v>
                </c:pt>
                <c:pt idx="596">
                  <c:v>6.606537344857214E-3</c:v>
                </c:pt>
                <c:pt idx="597">
                  <c:v>6.4742190449027003E-3</c:v>
                </c:pt>
                <c:pt idx="598">
                  <c:v>6.4302563593819501E-3</c:v>
                </c:pt>
                <c:pt idx="599">
                  <c:v>6.612950397165261E-3</c:v>
                </c:pt>
                <c:pt idx="600">
                  <c:v>6.4228601103085581E-3</c:v>
                </c:pt>
                <c:pt idx="601">
                  <c:v>6.2630890711532208E-3</c:v>
                </c:pt>
                <c:pt idx="602">
                  <c:v>6.6157818405246354E-3</c:v>
                </c:pt>
                <c:pt idx="603">
                  <c:v>5.8313753970953581E-3</c:v>
                </c:pt>
                <c:pt idx="604">
                  <c:v>6.1101752672650294E-3</c:v>
                </c:pt>
                <c:pt idx="605">
                  <c:v>5.8707943516145946E-3</c:v>
                </c:pt>
                <c:pt idx="606">
                  <c:v>5.9285928348723413E-3</c:v>
                </c:pt>
              </c:numCache>
            </c:numRef>
          </c:xVal>
          <c:yVal>
            <c:numRef>
              <c:f>All_Data!$Q$2:$Q$608</c:f>
              <c:numCache>
                <c:formatCode>General</c:formatCode>
                <c:ptCount val="607"/>
                <c:pt idx="527">
                  <c:v>2.491128677312775</c:v>
                </c:pt>
                <c:pt idx="528">
                  <c:v>1.8578991640969158</c:v>
                </c:pt>
                <c:pt idx="529">
                  <c:v>3.0206170060676585</c:v>
                </c:pt>
                <c:pt idx="530">
                  <c:v>3.4363308029512711</c:v>
                </c:pt>
                <c:pt idx="531">
                  <c:v>2.995694888205469</c:v>
                </c:pt>
                <c:pt idx="532">
                  <c:v>3.5981679383259908</c:v>
                </c:pt>
                <c:pt idx="533">
                  <c:v>3.9586503216690212</c:v>
                </c:pt>
                <c:pt idx="534">
                  <c:v>4.7480529499202717</c:v>
                </c:pt>
                <c:pt idx="535">
                  <c:v>3.2872695869005071</c:v>
                </c:pt>
                <c:pt idx="536">
                  <c:v>3.9546467312775326</c:v>
                </c:pt>
                <c:pt idx="537">
                  <c:v>4.3504550550660781</c:v>
                </c:pt>
                <c:pt idx="538">
                  <c:v>4.460109839207048</c:v>
                </c:pt>
                <c:pt idx="539">
                  <c:v>4.6039533865638766</c:v>
                </c:pt>
                <c:pt idx="540">
                  <c:v>5.08046924339207</c:v>
                </c:pt>
                <c:pt idx="541">
                  <c:v>3.9678039198736599</c:v>
                </c:pt>
                <c:pt idx="542">
                  <c:v>5.5108597627091171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715280"/>
        <c:axId val="396714888"/>
      </c:scatterChart>
      <c:valAx>
        <c:axId val="396715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INSEY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6714888"/>
        <c:crosses val="autoZero"/>
        <c:crossBetween val="midCat"/>
      </c:valAx>
      <c:valAx>
        <c:axId val="39671488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Yield, Mg/ha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6715280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7334851936218674"/>
          <c:y val="3.501097832648635E-2"/>
          <c:w val="0.21753986332574032"/>
          <c:h val="0.8949681334708072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4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670025646657634E-2"/>
          <c:y val="9.1872950034766379E-2"/>
          <c:w val="0.67475834780533828"/>
          <c:h val="0.74911790028347969"/>
        </c:manualLayout>
      </c:layout>
      <c:scatterChart>
        <c:scatterStyle val="lineMarker"/>
        <c:varyColors val="0"/>
        <c:ser>
          <c:idx val="0"/>
          <c:order val="0"/>
          <c:tx>
            <c:v>YP0</c:v>
          </c:tx>
          <c:spPr>
            <a:ln w="19050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exp"/>
            <c:dispRSqr val="1"/>
            <c:dispEq val="1"/>
            <c:trendlineLbl>
              <c:layout>
                <c:manualLayout>
                  <c:x val="0.15348052196285689"/>
                  <c:y val="0.12314034070586666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Sheet1!$A$5:$A$196</c:f>
              <c:numCache>
                <c:formatCode>General</c:formatCode>
                <c:ptCount val="192"/>
                <c:pt idx="0">
                  <c:v>1.4539856312008211E-3</c:v>
                </c:pt>
                <c:pt idx="1">
                  <c:v>1.8174820390010264E-3</c:v>
                </c:pt>
                <c:pt idx="2">
                  <c:v>2.1809784468012315E-3</c:v>
                </c:pt>
                <c:pt idx="3">
                  <c:v>2.5444748546014371E-3</c:v>
                </c:pt>
                <c:pt idx="4">
                  <c:v>2.9079712624016422E-3</c:v>
                </c:pt>
                <c:pt idx="5">
                  <c:v>3.2714676702018473E-3</c:v>
                </c:pt>
                <c:pt idx="6">
                  <c:v>3.6349640780020528E-3</c:v>
                </c:pt>
                <c:pt idx="7">
                  <c:v>3.9984604858022584E-3</c:v>
                </c:pt>
                <c:pt idx="8">
                  <c:v>4.361956893602463E-3</c:v>
                </c:pt>
                <c:pt idx="9">
                  <c:v>4.7254533014026694E-3</c:v>
                </c:pt>
                <c:pt idx="10">
                  <c:v>5.0889497092028741E-3</c:v>
                </c:pt>
                <c:pt idx="11">
                  <c:v>5.4524461170030788E-3</c:v>
                </c:pt>
                <c:pt idx="12">
                  <c:v>5.8159425248032843E-3</c:v>
                </c:pt>
                <c:pt idx="13">
                  <c:v>6.179438932603489E-3</c:v>
                </c:pt>
                <c:pt idx="14">
                  <c:v>6.5429353404036945E-3</c:v>
                </c:pt>
                <c:pt idx="15">
                  <c:v>6.9064317482039001E-3</c:v>
                </c:pt>
                <c:pt idx="16">
                  <c:v>1.4776925262858769E-3</c:v>
                </c:pt>
                <c:pt idx="17">
                  <c:v>1.8471156578573462E-3</c:v>
                </c:pt>
                <c:pt idx="18">
                  <c:v>2.2165387894288154E-3</c:v>
                </c:pt>
                <c:pt idx="19">
                  <c:v>2.5859619210002846E-3</c:v>
                </c:pt>
                <c:pt idx="20">
                  <c:v>2.9553850525717539E-3</c:v>
                </c:pt>
                <c:pt idx="21">
                  <c:v>3.3248081841432231E-3</c:v>
                </c:pt>
                <c:pt idx="22">
                  <c:v>3.6942313157146923E-3</c:v>
                </c:pt>
                <c:pt idx="23">
                  <c:v>4.0636544472861611E-3</c:v>
                </c:pt>
                <c:pt idx="24">
                  <c:v>4.4330775788576308E-3</c:v>
                </c:pt>
                <c:pt idx="25">
                  <c:v>4.8025007104290996E-3</c:v>
                </c:pt>
                <c:pt idx="26">
                  <c:v>5.1719238420005692E-3</c:v>
                </c:pt>
                <c:pt idx="27">
                  <c:v>5.541346973572038E-3</c:v>
                </c:pt>
                <c:pt idx="28">
                  <c:v>5.9107701051435077E-3</c:v>
                </c:pt>
                <c:pt idx="29">
                  <c:v>6.2801932367149765E-3</c:v>
                </c:pt>
                <c:pt idx="30">
                  <c:v>6.6496163682864462E-3</c:v>
                </c:pt>
                <c:pt idx="31">
                  <c:v>7.0190394998579141E-3</c:v>
                </c:pt>
                <c:pt idx="32">
                  <c:v>1.6260162601626016E-3</c:v>
                </c:pt>
                <c:pt idx="33">
                  <c:v>2.0325203252032522E-3</c:v>
                </c:pt>
                <c:pt idx="34">
                  <c:v>2.4390243902439024E-3</c:v>
                </c:pt>
                <c:pt idx="35">
                  <c:v>2.8455284552845526E-3</c:v>
                </c:pt>
                <c:pt idx="36">
                  <c:v>3.2520325203252032E-3</c:v>
                </c:pt>
                <c:pt idx="37">
                  <c:v>3.6585365853658543E-3</c:v>
                </c:pt>
                <c:pt idx="38">
                  <c:v>4.0650406504065045E-3</c:v>
                </c:pt>
                <c:pt idx="39">
                  <c:v>4.4715447154471547E-3</c:v>
                </c:pt>
                <c:pt idx="40">
                  <c:v>4.8780487804878049E-3</c:v>
                </c:pt>
                <c:pt idx="41">
                  <c:v>5.2845528455284559E-3</c:v>
                </c:pt>
                <c:pt idx="42">
                  <c:v>5.6910569105691053E-3</c:v>
                </c:pt>
                <c:pt idx="43">
                  <c:v>6.0975609756097563E-3</c:v>
                </c:pt>
                <c:pt idx="44">
                  <c:v>6.5040650406504065E-3</c:v>
                </c:pt>
                <c:pt idx="45">
                  <c:v>6.9105691056910576E-3</c:v>
                </c:pt>
                <c:pt idx="46">
                  <c:v>7.3170731707317086E-3</c:v>
                </c:pt>
                <c:pt idx="47">
                  <c:v>7.7235772357723579E-3</c:v>
                </c:pt>
                <c:pt idx="48">
                  <c:v>1.4285714285714288E-3</c:v>
                </c:pt>
                <c:pt idx="49">
                  <c:v>1.7857142857142859E-3</c:v>
                </c:pt>
                <c:pt idx="50">
                  <c:v>2.142857142857143E-3</c:v>
                </c:pt>
                <c:pt idx="51">
                  <c:v>2.5000000000000001E-3</c:v>
                </c:pt>
                <c:pt idx="52">
                  <c:v>2.8571428571428576E-3</c:v>
                </c:pt>
                <c:pt idx="53">
                  <c:v>3.2142857142857142E-3</c:v>
                </c:pt>
                <c:pt idx="54">
                  <c:v>3.5714285714285718E-3</c:v>
                </c:pt>
                <c:pt idx="55">
                  <c:v>3.9285714285714288E-3</c:v>
                </c:pt>
                <c:pt idx="56">
                  <c:v>4.2857142857142859E-3</c:v>
                </c:pt>
                <c:pt idx="57">
                  <c:v>4.642857142857143E-3</c:v>
                </c:pt>
                <c:pt idx="58">
                  <c:v>5.0000000000000001E-3</c:v>
                </c:pt>
                <c:pt idx="59">
                  <c:v>5.3571428571428572E-3</c:v>
                </c:pt>
                <c:pt idx="60">
                  <c:v>5.7142857142857151E-3</c:v>
                </c:pt>
                <c:pt idx="61">
                  <c:v>6.0714285714285714E-3</c:v>
                </c:pt>
                <c:pt idx="62">
                  <c:v>6.4285714285714285E-3</c:v>
                </c:pt>
                <c:pt idx="63">
                  <c:v>6.7857142857142855E-3</c:v>
                </c:pt>
                <c:pt idx="64">
                  <c:v>1.5679442508710804E-3</c:v>
                </c:pt>
                <c:pt idx="65">
                  <c:v>1.9599303135888501E-3</c:v>
                </c:pt>
                <c:pt idx="66">
                  <c:v>2.3519163763066203E-3</c:v>
                </c:pt>
                <c:pt idx="67">
                  <c:v>2.7439024390243905E-3</c:v>
                </c:pt>
                <c:pt idx="68">
                  <c:v>3.1358885017421607E-3</c:v>
                </c:pt>
                <c:pt idx="69">
                  <c:v>3.5278745644599305E-3</c:v>
                </c:pt>
                <c:pt idx="70">
                  <c:v>3.9198606271777002E-3</c:v>
                </c:pt>
                <c:pt idx="71">
                  <c:v>4.3118466898954717E-3</c:v>
                </c:pt>
                <c:pt idx="72">
                  <c:v>4.7038327526132406E-3</c:v>
                </c:pt>
                <c:pt idx="73">
                  <c:v>5.0958188153310113E-3</c:v>
                </c:pt>
                <c:pt idx="74">
                  <c:v>5.487804878048781E-3</c:v>
                </c:pt>
                <c:pt idx="75">
                  <c:v>5.8797909407665517E-3</c:v>
                </c:pt>
                <c:pt idx="76">
                  <c:v>6.2717770034843214E-3</c:v>
                </c:pt>
                <c:pt idx="77">
                  <c:v>6.6637630662020912E-3</c:v>
                </c:pt>
                <c:pt idx="78">
                  <c:v>7.0557491289198609E-3</c:v>
                </c:pt>
                <c:pt idx="79">
                  <c:v>7.4477351916376316E-3</c:v>
                </c:pt>
                <c:pt idx="80">
                  <c:v>1.6676712879244526E-3</c:v>
                </c:pt>
                <c:pt idx="81">
                  <c:v>2.0845891099055655E-3</c:v>
                </c:pt>
                <c:pt idx="82">
                  <c:v>2.5015069318866786E-3</c:v>
                </c:pt>
                <c:pt idx="83">
                  <c:v>2.9184247538677917E-3</c:v>
                </c:pt>
                <c:pt idx="84">
                  <c:v>3.3353425758489053E-3</c:v>
                </c:pt>
                <c:pt idx="85">
                  <c:v>3.7522603978300179E-3</c:v>
                </c:pt>
                <c:pt idx="86">
                  <c:v>4.169178219811131E-3</c:v>
                </c:pt>
                <c:pt idx="87">
                  <c:v>4.5860960417922446E-3</c:v>
                </c:pt>
                <c:pt idx="88">
                  <c:v>5.0030138637733573E-3</c:v>
                </c:pt>
                <c:pt idx="89">
                  <c:v>5.4199316857544708E-3</c:v>
                </c:pt>
                <c:pt idx="90">
                  <c:v>5.8368495077355835E-3</c:v>
                </c:pt>
                <c:pt idx="91">
                  <c:v>6.253767329716697E-3</c:v>
                </c:pt>
                <c:pt idx="92">
                  <c:v>6.6706851516978105E-3</c:v>
                </c:pt>
                <c:pt idx="93">
                  <c:v>7.0876029736789232E-3</c:v>
                </c:pt>
                <c:pt idx="94">
                  <c:v>7.5045207956600359E-3</c:v>
                </c:pt>
                <c:pt idx="95">
                  <c:v>7.9214386176411494E-3</c:v>
                </c:pt>
                <c:pt idx="96">
                  <c:v>5.342465753424658E-3</c:v>
                </c:pt>
                <c:pt idx="97">
                  <c:v>2.10532225465978E-3</c:v>
                </c:pt>
                <c:pt idx="98">
                  <c:v>2.5263867055917359E-3</c:v>
                </c:pt>
                <c:pt idx="99">
                  <c:v>2.9474511565236918E-3</c:v>
                </c:pt>
                <c:pt idx="100">
                  <c:v>3.3685156074556482E-3</c:v>
                </c:pt>
                <c:pt idx="101">
                  <c:v>3.7895800583876041E-3</c:v>
                </c:pt>
                <c:pt idx="102">
                  <c:v>4.21064450931956E-3</c:v>
                </c:pt>
                <c:pt idx="103">
                  <c:v>4.6317089602515163E-3</c:v>
                </c:pt>
                <c:pt idx="104">
                  <c:v>5.0527734111834718E-3</c:v>
                </c:pt>
                <c:pt idx="105">
                  <c:v>5.4738378621154282E-3</c:v>
                </c:pt>
                <c:pt idx="106">
                  <c:v>5.8949023130473836E-3</c:v>
                </c:pt>
                <c:pt idx="107">
                  <c:v>6.31596676397934E-3</c:v>
                </c:pt>
                <c:pt idx="108">
                  <c:v>6.7370312149112963E-3</c:v>
                </c:pt>
                <c:pt idx="109">
                  <c:v>7.1580956658432527E-3</c:v>
                </c:pt>
                <c:pt idx="110">
                  <c:v>7.5791601167752081E-3</c:v>
                </c:pt>
                <c:pt idx="111">
                  <c:v>8.0002245677071628E-3</c:v>
                </c:pt>
                <c:pt idx="112">
                  <c:v>1.4865637507146942E-3</c:v>
                </c:pt>
                <c:pt idx="113">
                  <c:v>1.8582046883933677E-3</c:v>
                </c:pt>
                <c:pt idx="114">
                  <c:v>2.2298456260720413E-3</c:v>
                </c:pt>
                <c:pt idx="115">
                  <c:v>2.6014865637507146E-3</c:v>
                </c:pt>
                <c:pt idx="116">
                  <c:v>2.9731275014293884E-3</c:v>
                </c:pt>
                <c:pt idx="117">
                  <c:v>3.3447684391080621E-3</c:v>
                </c:pt>
                <c:pt idx="118">
                  <c:v>3.7164093767867354E-3</c:v>
                </c:pt>
                <c:pt idx="119">
                  <c:v>4.0880503144654096E-3</c:v>
                </c:pt>
                <c:pt idx="120">
                  <c:v>4.4596912521440825E-3</c:v>
                </c:pt>
                <c:pt idx="121">
                  <c:v>4.8313321898227563E-3</c:v>
                </c:pt>
                <c:pt idx="122">
                  <c:v>5.2029731275014292E-3</c:v>
                </c:pt>
                <c:pt idx="123">
                  <c:v>5.5746140651801038E-3</c:v>
                </c:pt>
                <c:pt idx="124">
                  <c:v>5.9462550028587767E-3</c:v>
                </c:pt>
                <c:pt idx="125">
                  <c:v>6.3178959405374505E-3</c:v>
                </c:pt>
                <c:pt idx="126">
                  <c:v>6.6895368782161242E-3</c:v>
                </c:pt>
                <c:pt idx="127">
                  <c:v>7.0611778158947971E-3</c:v>
                </c:pt>
                <c:pt idx="128">
                  <c:v>1.6740621218233158E-3</c:v>
                </c:pt>
                <c:pt idx="129">
                  <c:v>2.0925776522791443E-3</c:v>
                </c:pt>
                <c:pt idx="130">
                  <c:v>2.5110931827349733E-3</c:v>
                </c:pt>
                <c:pt idx="131">
                  <c:v>2.9296087131908022E-3</c:v>
                </c:pt>
                <c:pt idx="132">
                  <c:v>3.3481242436466316E-3</c:v>
                </c:pt>
                <c:pt idx="133">
                  <c:v>3.7666397741024605E-3</c:v>
                </c:pt>
                <c:pt idx="134">
                  <c:v>4.1851553045582886E-3</c:v>
                </c:pt>
                <c:pt idx="135">
                  <c:v>4.6036708350141184E-3</c:v>
                </c:pt>
                <c:pt idx="136">
                  <c:v>5.0221863654699465E-3</c:v>
                </c:pt>
                <c:pt idx="137">
                  <c:v>5.4407018959257755E-3</c:v>
                </c:pt>
                <c:pt idx="138">
                  <c:v>5.8592174263816044E-3</c:v>
                </c:pt>
                <c:pt idx="139">
                  <c:v>6.2777329568374333E-3</c:v>
                </c:pt>
                <c:pt idx="140">
                  <c:v>6.6962484872932632E-3</c:v>
                </c:pt>
                <c:pt idx="141">
                  <c:v>7.1147640177490904E-3</c:v>
                </c:pt>
                <c:pt idx="142">
                  <c:v>7.5332795482049211E-3</c:v>
                </c:pt>
                <c:pt idx="143">
                  <c:v>7.9517950786607491E-3</c:v>
                </c:pt>
                <c:pt idx="144">
                  <c:v>1.4623077569543661E-3</c:v>
                </c:pt>
                <c:pt idx="145">
                  <c:v>1.8278846961929576E-3</c:v>
                </c:pt>
                <c:pt idx="146">
                  <c:v>2.1934616354315492E-3</c:v>
                </c:pt>
                <c:pt idx="147">
                  <c:v>2.5590385746701405E-3</c:v>
                </c:pt>
                <c:pt idx="148">
                  <c:v>2.9246155139087322E-3</c:v>
                </c:pt>
                <c:pt idx="149">
                  <c:v>3.2901924531473239E-3</c:v>
                </c:pt>
                <c:pt idx="150">
                  <c:v>3.6557693923859151E-3</c:v>
                </c:pt>
                <c:pt idx="151">
                  <c:v>4.0213463316245068E-3</c:v>
                </c:pt>
                <c:pt idx="152">
                  <c:v>4.3869232708630985E-3</c:v>
                </c:pt>
                <c:pt idx="153">
                  <c:v>4.7525002101016902E-3</c:v>
                </c:pt>
                <c:pt idx="154">
                  <c:v>5.118077149340281E-3</c:v>
                </c:pt>
                <c:pt idx="155">
                  <c:v>5.4836540885788727E-3</c:v>
                </c:pt>
                <c:pt idx="156">
                  <c:v>5.8492310278174644E-3</c:v>
                </c:pt>
                <c:pt idx="157">
                  <c:v>6.2148079670560552E-3</c:v>
                </c:pt>
                <c:pt idx="158">
                  <c:v>6.5803849062946477E-3</c:v>
                </c:pt>
                <c:pt idx="159">
                  <c:v>6.9459618455332394E-3</c:v>
                </c:pt>
                <c:pt idx="160">
                  <c:v>1.6903478686918177E-3</c:v>
                </c:pt>
                <c:pt idx="161">
                  <c:v>2.1129348358647723E-3</c:v>
                </c:pt>
                <c:pt idx="162">
                  <c:v>2.5355218030377264E-3</c:v>
                </c:pt>
                <c:pt idx="163">
                  <c:v>2.9581087702106809E-3</c:v>
                </c:pt>
                <c:pt idx="164">
                  <c:v>3.3806957373836355E-3</c:v>
                </c:pt>
                <c:pt idx="165">
                  <c:v>3.80328270455659E-3</c:v>
                </c:pt>
                <c:pt idx="166">
                  <c:v>4.2258696717295445E-3</c:v>
                </c:pt>
                <c:pt idx="167">
                  <c:v>4.6484566389024991E-3</c:v>
                </c:pt>
                <c:pt idx="168">
                  <c:v>5.0710436060754528E-3</c:v>
                </c:pt>
                <c:pt idx="169">
                  <c:v>5.4936305732484082E-3</c:v>
                </c:pt>
                <c:pt idx="170">
                  <c:v>5.9162175404213618E-3</c:v>
                </c:pt>
                <c:pt idx="171">
                  <c:v>6.3388045075943164E-3</c:v>
                </c:pt>
                <c:pt idx="172">
                  <c:v>6.7613914747672709E-3</c:v>
                </c:pt>
                <c:pt idx="173">
                  <c:v>7.1839784419402255E-3</c:v>
                </c:pt>
                <c:pt idx="174">
                  <c:v>7.60656540911318E-3</c:v>
                </c:pt>
                <c:pt idx="175">
                  <c:v>8.0291523762861337E-3</c:v>
                </c:pt>
                <c:pt idx="176">
                  <c:v>1.5277777777777779E-3</c:v>
                </c:pt>
                <c:pt idx="177">
                  <c:v>1.9097222222222224E-3</c:v>
                </c:pt>
                <c:pt idx="178">
                  <c:v>2.2916666666666667E-3</c:v>
                </c:pt>
                <c:pt idx="179">
                  <c:v>2.6736111111111114E-3</c:v>
                </c:pt>
                <c:pt idx="180">
                  <c:v>3.0555555555555557E-3</c:v>
                </c:pt>
                <c:pt idx="181">
                  <c:v>3.4375E-3</c:v>
                </c:pt>
                <c:pt idx="182">
                  <c:v>3.8194444444444448E-3</c:v>
                </c:pt>
                <c:pt idx="183">
                  <c:v>4.2013888888888891E-3</c:v>
                </c:pt>
                <c:pt idx="184">
                  <c:v>4.5833333333333334E-3</c:v>
                </c:pt>
                <c:pt idx="185">
                  <c:v>4.9652777777777785E-3</c:v>
                </c:pt>
                <c:pt idx="186">
                  <c:v>5.3472222222222228E-3</c:v>
                </c:pt>
                <c:pt idx="187">
                  <c:v>5.7291666666666671E-3</c:v>
                </c:pt>
                <c:pt idx="188">
                  <c:v>6.1111111111111114E-3</c:v>
                </c:pt>
                <c:pt idx="189">
                  <c:v>6.4930555555555557E-3</c:v>
                </c:pt>
                <c:pt idx="190">
                  <c:v>6.875E-3</c:v>
                </c:pt>
                <c:pt idx="191">
                  <c:v>7.2569444444444452E-3</c:v>
                </c:pt>
              </c:numCache>
            </c:numRef>
          </c:xVal>
          <c:yVal>
            <c:numRef>
              <c:f>Sheet1!$B$5:$B$196</c:f>
              <c:numCache>
                <c:formatCode>General</c:formatCode>
                <c:ptCount val="192"/>
                <c:pt idx="0">
                  <c:v>14.197961820030503</c:v>
                </c:pt>
                <c:pt idx="1">
                  <c:v>14.831918850859445</c:v>
                </c:pt>
                <c:pt idx="2">
                  <c:v>15.593034240166032</c:v>
                </c:pt>
                <c:pt idx="3">
                  <c:v>16.506813262510576</c:v>
                </c:pt>
                <c:pt idx="4">
                  <c:v>17.603877010541826</c:v>
                </c:pt>
                <c:pt idx="5">
                  <c:v>18.920988519795287</c:v>
                </c:pt>
                <c:pt idx="6">
                  <c:v>20.502284712401327</c:v>
                </c:pt>
                <c:pt idx="7">
                  <c:v>22.400755442618884</c:v>
                </c:pt>
                <c:pt idx="8">
                  <c:v>24.680019207589385</c:v>
                </c:pt>
                <c:pt idx="9">
                  <c:v>27.41645502807328</c:v>
                </c:pt>
                <c:pt idx="10">
                  <c:v>30.701761939326808</c:v>
                </c:pt>
                <c:pt idx="11">
                  <c:v>34.646031861660198</c:v>
                </c:pt>
                <c:pt idx="12">
                  <c:v>39.381438823771894</c:v>
                </c:pt>
                <c:pt idx="13">
                  <c:v>45.066668166177081</c:v>
                </c:pt>
                <c:pt idx="14">
                  <c:v>51.892234149070227</c:v>
                </c:pt>
                <c:pt idx="15">
                  <c:v>60.086864159742518</c:v>
                </c:pt>
                <c:pt idx="16">
                  <c:v>14.274397789249457</c:v>
                </c:pt>
                <c:pt idx="17">
                  <c:v>14.94697279623705</c:v>
                </c:pt>
                <c:pt idx="18">
                  <c:v>15.759290413209833</c:v>
                </c:pt>
                <c:pt idx="19">
                  <c:v>16.740385315620493</c:v>
                </c:pt>
                <c:pt idx="20">
                  <c:v>17.925324786862358</c:v>
                </c:pt>
                <c:pt idx="21">
                  <c:v>19.356462128476259</c:v>
                </c:pt>
                <c:pt idx="22">
                  <c:v>21.084950494565682</c:v>
                </c:pt>
                <c:pt idx="23">
                  <c:v>23.17257125941644</c:v>
                </c:pt>
                <c:pt idx="24">
                  <c:v>25.693942269680182</c:v>
                </c:pt>
                <c:pt idx="25">
                  <c:v>28.739184910698345</c:v>
                </c:pt>
                <c:pt idx="26">
                  <c:v>32.417145315940388</c:v>
                </c:pt>
                <c:pt idx="27">
                  <c:v>36.859284855272989</c:v>
                </c:pt>
                <c:pt idx="28">
                  <c:v>42.224378959814672</c:v>
                </c:pt>
                <c:pt idx="29">
                  <c:v>48.704192233513083</c:v>
                </c:pt>
                <c:pt idx="30">
                  <c:v>56.530332697005491</c:v>
                </c:pt>
                <c:pt idx="31">
                  <c:v>65.982530155058967</c:v>
                </c:pt>
                <c:pt idx="32">
                  <c:v>14.101420047657802</c:v>
                </c:pt>
                <c:pt idx="33">
                  <c:v>14.687593802597121</c:v>
                </c:pt>
                <c:pt idx="34">
                  <c:v>15.385904927134339</c:v>
                </c:pt>
                <c:pt idx="35">
                  <c:v>16.217805745864979</c:v>
                </c:pt>
                <c:pt idx="36">
                  <c:v>17.208852498361367</c:v>
                </c:pt>
                <c:pt idx="37">
                  <c:v>18.389490434422409</c:v>
                </c:pt>
                <c:pt idx="38">
                  <c:v>19.795989101165741</c:v>
                </c:pt>
                <c:pt idx="39">
                  <c:v>21.471556554258743</c:v>
                </c:pt>
                <c:pt idx="40">
                  <c:v>23.467666722187456</c:v>
                </c:pt>
                <c:pt idx="41">
                  <c:v>25.845640700587047</c:v>
                </c:pt>
                <c:pt idx="42">
                  <c:v>28.678530554463819</c:v>
                </c:pt>
                <c:pt idx="43">
                  <c:v>32.053363499271384</c:v>
                </c:pt>
                <c:pt idx="44">
                  <c:v>36.073815402748011</c:v>
                </c:pt>
                <c:pt idx="45">
                  <c:v>40.863395738283813</c:v>
                </c:pt>
                <c:pt idx="46">
                  <c:v>46.569241832528675</c:v>
                </c:pt>
                <c:pt idx="47">
                  <c:v>53.366638967650957</c:v>
                </c:pt>
                <c:pt idx="48">
                  <c:v>14.11453009646667</c:v>
                </c:pt>
                <c:pt idx="49">
                  <c:v>14.707126799191892</c:v>
                </c:pt>
                <c:pt idx="50">
                  <c:v>15.413843531928757</c:v>
                </c:pt>
                <c:pt idx="51">
                  <c:v>16.256657098108629</c:v>
                </c:pt>
                <c:pt idx="52">
                  <c:v>17.261776510784696</c:v>
                </c:pt>
                <c:pt idx="53">
                  <c:v>18.46045801554191</c:v>
                </c:pt>
                <c:pt idx="54">
                  <c:v>19.889977067433986</c:v>
                </c:pt>
                <c:pt idx="55">
                  <c:v>21.594787487560005</c:v>
                </c:pt>
                <c:pt idx="56">
                  <c:v>23.627903845627021</c:v>
                </c:pt>
                <c:pt idx="57">
                  <c:v>26.05255005651432</c:v>
                </c:pt>
                <c:pt idx="58">
                  <c:v>28.94412545732386</c:v>
                </c:pt>
                <c:pt idx="59">
                  <c:v>32.392549504107649</c:v>
                </c:pt>
                <c:pt idx="60">
                  <c:v>36.505058001415826</c:v>
                </c:pt>
                <c:pt idx="61">
                  <c:v>41.409537819147616</c:v>
                </c:pt>
                <c:pt idx="62">
                  <c:v>47.258503796551153</c:v>
                </c:pt>
                <c:pt idx="63">
                  <c:v>54.233841503342944</c:v>
                </c:pt>
                <c:pt idx="64">
                  <c:v>14.11453009646667</c:v>
                </c:pt>
                <c:pt idx="65">
                  <c:v>14.707126799191892</c:v>
                </c:pt>
                <c:pt idx="66">
                  <c:v>15.413843531928757</c:v>
                </c:pt>
                <c:pt idx="67">
                  <c:v>16.256657098108629</c:v>
                </c:pt>
                <c:pt idx="68">
                  <c:v>17.261776510784696</c:v>
                </c:pt>
                <c:pt idx="69">
                  <c:v>18.46045801554191</c:v>
                </c:pt>
                <c:pt idx="70">
                  <c:v>19.889977067433986</c:v>
                </c:pt>
                <c:pt idx="71">
                  <c:v>21.594787487560005</c:v>
                </c:pt>
                <c:pt idx="72">
                  <c:v>23.627903845627021</c:v>
                </c:pt>
                <c:pt idx="73">
                  <c:v>26.05255005651432</c:v>
                </c:pt>
                <c:pt idx="74">
                  <c:v>28.94412545732386</c:v>
                </c:pt>
                <c:pt idx="75">
                  <c:v>32.392549504107649</c:v>
                </c:pt>
                <c:pt idx="76">
                  <c:v>36.505058001415826</c:v>
                </c:pt>
                <c:pt idx="77">
                  <c:v>41.409537819147616</c:v>
                </c:pt>
                <c:pt idx="78">
                  <c:v>47.258503796551153</c:v>
                </c:pt>
                <c:pt idx="79">
                  <c:v>54.233841503342944</c:v>
                </c:pt>
                <c:pt idx="80">
                  <c:v>14.197961820030503</c:v>
                </c:pt>
                <c:pt idx="81">
                  <c:v>14.831918850859445</c:v>
                </c:pt>
                <c:pt idx="82">
                  <c:v>15.593034240166032</c:v>
                </c:pt>
                <c:pt idx="83">
                  <c:v>16.506813262510576</c:v>
                </c:pt>
                <c:pt idx="84">
                  <c:v>17.603877010541826</c:v>
                </c:pt>
                <c:pt idx="85">
                  <c:v>18.920988519795287</c:v>
                </c:pt>
                <c:pt idx="86">
                  <c:v>20.502284712401327</c:v>
                </c:pt>
                <c:pt idx="87">
                  <c:v>22.400755442618884</c:v>
                </c:pt>
                <c:pt idx="88">
                  <c:v>24.680019207589385</c:v>
                </c:pt>
                <c:pt idx="89">
                  <c:v>27.41645502807328</c:v>
                </c:pt>
                <c:pt idx="90">
                  <c:v>30.701761939326808</c:v>
                </c:pt>
                <c:pt idx="91">
                  <c:v>34.646031861660198</c:v>
                </c:pt>
                <c:pt idx="92">
                  <c:v>39.381438823771894</c:v>
                </c:pt>
                <c:pt idx="93">
                  <c:v>45.066668166177081</c:v>
                </c:pt>
                <c:pt idx="94">
                  <c:v>51.892234149070227</c:v>
                </c:pt>
                <c:pt idx="95">
                  <c:v>60.086864159742518</c:v>
                </c:pt>
                <c:pt idx="96">
                  <c:v>27.375490349456076</c:v>
                </c:pt>
                <c:pt idx="97">
                  <c:v>15.127968326777001</c:v>
                </c:pt>
                <c:pt idx="98">
                  <c:v>16.022811848321769</c:v>
                </c:pt>
                <c:pt idx="99">
                  <c:v>17.113405687929887</c:v>
                </c:pt>
                <c:pt idx="100">
                  <c:v>18.442570949067314</c:v>
                </c:pt>
                <c:pt idx="101">
                  <c:v>20.06249600938979</c:v>
                </c:pt>
                <c:pt idx="102">
                  <c:v>22.036785646492696</c:v>
                </c:pt>
                <c:pt idx="103">
                  <c:v>24.44295841747013</c:v>
                </c:pt>
                <c:pt idx="104">
                  <c:v>27.375490349456076</c:v>
                </c:pt>
                <c:pt idx="105">
                  <c:v>30.949524448688216</c:v>
                </c:pt>
                <c:pt idx="106">
                  <c:v>35.305391678349906</c:v>
                </c:pt>
                <c:pt idx="107">
                  <c:v>40.614120916976098</c:v>
                </c:pt>
                <c:pt idx="108">
                  <c:v>47.084154240566043</c:v>
                </c:pt>
                <c:pt idx="109">
                  <c:v>54.96953119740575</c:v>
                </c:pt>
                <c:pt idx="110">
                  <c:v>64.579863423169087</c:v>
                </c:pt>
                <c:pt idx="111">
                  <c:v>76.292491239830909</c:v>
                </c:pt>
                <c:pt idx="112">
                  <c:v>14.183459931230693</c:v>
                </c:pt>
                <c:pt idx="113">
                  <c:v>14.810168021402493</c:v>
                </c:pt>
                <c:pt idx="114">
                  <c:v>15.56171592742203</c:v>
                </c:pt>
                <c:pt idx="115">
                  <c:v>16.462971653812154</c:v>
                </c:pt>
                <c:pt idx="116">
                  <c:v>17.543756894307343</c:v>
                </c:pt>
                <c:pt idx="117">
                  <c:v>18.839833803300678</c:v>
                </c:pt>
                <c:pt idx="118">
                  <c:v>20.394088331476937</c:v>
                </c:pt>
                <c:pt idx="119">
                  <c:v>22.257949281081135</c:v>
                </c:pt>
                <c:pt idx="120">
                  <c:v>24.493090036010003</c:v>
                </c:pt>
                <c:pt idx="121">
                  <c:v>27.17346927535446</c:v>
                </c:pt>
                <c:pt idx="122">
                  <c:v>30.387778195661131</c:v>
                </c:pt>
                <c:pt idx="123">
                  <c:v>34.242375218166721</c:v>
                </c:pt>
                <c:pt idx="124">
                  <c:v>38.864805287673391</c:v>
                </c:pt>
                <c:pt idx="125">
                  <c:v>44.40802021331308</c:v>
                </c:pt>
                <c:pt idx="126">
                  <c:v>51.055439698258198</c:v>
                </c:pt>
                <c:pt idx="127">
                  <c:v>59.027020523031688</c:v>
                </c:pt>
                <c:pt idx="128">
                  <c:v>14.358039529900761</c:v>
                </c:pt>
                <c:pt idx="129">
                  <c:v>15.073653285146525</c:v>
                </c:pt>
                <c:pt idx="130">
                  <c:v>15.943481709515797</c:v>
                </c:pt>
                <c:pt idx="131">
                  <c:v>17.000758043703769</c:v>
                </c:pt>
                <c:pt idx="132">
                  <c:v>18.285877287357511</c:v>
                </c:pt>
                <c:pt idx="133">
                  <c:v>19.847939557177998</c:v>
                </c:pt>
                <c:pt idx="134">
                  <c:v>21.746626038488042</c:v>
                </c:pt>
                <c:pt idx="135">
                  <c:v>24.054479204113633</c:v>
                </c:pt>
                <c:pt idx="136">
                  <c:v>26.859674420131149</c:v>
                </c:pt>
                <c:pt idx="137">
                  <c:v>30.269388832284609</c:v>
                </c:pt>
                <c:pt idx="138">
                  <c:v>34.413896246977977</c:v>
                </c:pt>
                <c:pt idx="139">
                  <c:v>39.451544458577054</c:v>
                </c:pt>
                <c:pt idx="140">
                  <c:v>45.574805190082998</c:v>
                </c:pt>
                <c:pt idx="141">
                  <c:v>53.017627795217074</c:v>
                </c:pt>
                <c:pt idx="142">
                  <c:v>62.064377682326842</c:v>
                </c:pt>
                <c:pt idx="143">
                  <c:v>73.060700967455745</c:v>
                </c:pt>
                <c:pt idx="144">
                  <c:v>14.127858135058704</c:v>
                </c:pt>
                <c:pt idx="145">
                  <c:v>14.727005921612284</c:v>
                </c:pt>
                <c:pt idx="146">
                  <c:v>15.442307762592844</c:v>
                </c:pt>
                <c:pt idx="147">
                  <c:v>16.296281915870331</c:v>
                </c:pt>
                <c:pt idx="148">
                  <c:v>17.315812151478713</c:v>
                </c:pt>
                <c:pt idx="149">
                  <c:v>18.532994073590014</c:v>
                </c:pt>
                <c:pt idx="150">
                  <c:v>19.986145515077666</c:v>
                </c:pt>
                <c:pt idx="151">
                  <c:v>21.721012812675074</c:v>
                </c:pt>
                <c:pt idx="152">
                  <c:v>23.792210937208942</c:v>
                </c:pt>
                <c:pt idx="153">
                  <c:v>26.264942815326421</c:v>
                </c:pt>
                <c:pt idx="154">
                  <c:v>29.217051968300105</c:v>
                </c:pt>
                <c:pt idx="155">
                  <c:v>32.741473086575944</c:v>
                </c:pt>
                <c:pt idx="156">
                  <c:v>36.949157686054996</c:v>
                </c:pt>
                <c:pt idx="157">
                  <c:v>41.972566948043102</c:v>
                </c:pt>
                <c:pt idx="158">
                  <c:v>47.96984170018402</c:v>
                </c:pt>
                <c:pt idx="159">
                  <c:v>55.129780812617</c:v>
                </c:pt>
                <c:pt idx="160">
                  <c:v>14.212716575744356</c:v>
                </c:pt>
                <c:pt idx="161">
                  <c:v>14.854074566085869</c:v>
                </c:pt>
                <c:pt idx="162">
                  <c:v>15.624972467466085</c:v>
                </c:pt>
                <c:pt idx="163">
                  <c:v>16.551574432830208</c:v>
                </c:pt>
                <c:pt idx="164">
                  <c:v>17.665329186448588</c:v>
                </c:pt>
                <c:pt idx="165">
                  <c:v>19.004037388648534</c:v>
                </c:pt>
                <c:pt idx="166">
                  <c:v>20.613134584252041</c:v>
                </c:pt>
                <c:pt idx="167">
                  <c:v>22.547233277786709</c:v>
                </c:pt>
                <c:pt idx="168">
                  <c:v>24.871976473258833</c:v>
                </c:pt>
                <c:pt idx="169">
                  <c:v>27.666265587335555</c:v>
                </c:pt>
                <c:pt idx="170">
                  <c:v>31.024938350957498</c:v>
                </c:pt>
                <c:pt idx="171">
                  <c:v>35.061987586939374</c:v>
                </c:pt>
                <c:pt idx="172">
                  <c:v>39.9144301083616</c:v>
                </c:pt>
                <c:pt idx="173">
                  <c:v>45.746957047552989</c:v>
                </c:pt>
                <c:pt idx="174">
                  <c:v>52.757523447095444</c:v>
                </c:pt>
                <c:pt idx="175">
                  <c:v>61.184066822685388</c:v>
                </c:pt>
                <c:pt idx="176">
                  <c:v>14.169204613602973</c:v>
                </c:pt>
                <c:pt idx="177">
                  <c:v>14.788811429255702</c:v>
                </c:pt>
                <c:pt idx="178">
                  <c:v>15.531000377936056</c:v>
                </c:pt>
                <c:pt idx="179">
                  <c:v>16.420022934866701</c:v>
                </c:pt>
                <c:pt idx="180">
                  <c:v>17.484928452709305</c:v>
                </c:pt>
                <c:pt idx="181">
                  <c:v>18.760513366827624</c:v>
                </c:pt>
                <c:pt idx="182">
                  <c:v>20.288458189972694</c:v>
                </c:pt>
                <c:pt idx="183">
                  <c:v>22.118689448382892</c:v>
                </c:pt>
                <c:pt idx="184">
                  <c:v>24.311011061389014</c:v>
                </c:pt>
                <c:pt idx="185">
                  <c:v>26.93705847084518</c:v>
                </c:pt>
                <c:pt idx="186">
                  <c:v>30.082639372752816</c:v>
                </c:pt>
                <c:pt idx="187">
                  <c:v>33.850537535907158</c:v>
                </c:pt>
                <c:pt idx="188">
                  <c:v>38.36387132404532</c:v>
                </c:pt>
                <c:pt idx="189">
                  <c:v>43.770116663249574</c:v>
                </c:pt>
                <c:pt idx="190">
                  <c:v>50.245925907512216</c:v>
                </c:pt>
                <c:pt idx="191">
                  <c:v>58.002900061824235</c:v>
                </c:pt>
              </c:numCache>
            </c:numRef>
          </c:yVal>
          <c:smooth val="0"/>
        </c:ser>
        <c:ser>
          <c:idx val="1"/>
          <c:order val="1"/>
          <c:tx>
            <c:v>YPN</c:v>
          </c:tx>
          <c:spPr>
            <a:ln w="19050">
              <a:noFill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exp"/>
            <c:dispRSqr val="1"/>
            <c:dispEq val="1"/>
            <c:trendlineLbl>
              <c:layout>
                <c:manualLayout>
                  <c:x val="-9.5710810320169759E-2"/>
                  <c:y val="3.8729509772173154E-2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Sheet1!$A$5:$A$196</c:f>
              <c:numCache>
                <c:formatCode>General</c:formatCode>
                <c:ptCount val="192"/>
                <c:pt idx="0">
                  <c:v>1.4539856312008211E-3</c:v>
                </c:pt>
                <c:pt idx="1">
                  <c:v>1.8174820390010264E-3</c:v>
                </c:pt>
                <c:pt idx="2">
                  <c:v>2.1809784468012315E-3</c:v>
                </c:pt>
                <c:pt idx="3">
                  <c:v>2.5444748546014371E-3</c:v>
                </c:pt>
                <c:pt idx="4">
                  <c:v>2.9079712624016422E-3</c:v>
                </c:pt>
                <c:pt idx="5">
                  <c:v>3.2714676702018473E-3</c:v>
                </c:pt>
                <c:pt idx="6">
                  <c:v>3.6349640780020528E-3</c:v>
                </c:pt>
                <c:pt idx="7">
                  <c:v>3.9984604858022584E-3</c:v>
                </c:pt>
                <c:pt idx="8">
                  <c:v>4.361956893602463E-3</c:v>
                </c:pt>
                <c:pt idx="9">
                  <c:v>4.7254533014026694E-3</c:v>
                </c:pt>
                <c:pt idx="10">
                  <c:v>5.0889497092028741E-3</c:v>
                </c:pt>
                <c:pt idx="11">
                  <c:v>5.4524461170030788E-3</c:v>
                </c:pt>
                <c:pt idx="12">
                  <c:v>5.8159425248032843E-3</c:v>
                </c:pt>
                <c:pt idx="13">
                  <c:v>6.179438932603489E-3</c:v>
                </c:pt>
                <c:pt idx="14">
                  <c:v>6.5429353404036945E-3</c:v>
                </c:pt>
                <c:pt idx="15">
                  <c:v>6.9064317482039001E-3</c:v>
                </c:pt>
                <c:pt idx="16">
                  <c:v>1.4776925262858769E-3</c:v>
                </c:pt>
                <c:pt idx="17">
                  <c:v>1.8471156578573462E-3</c:v>
                </c:pt>
                <c:pt idx="18">
                  <c:v>2.2165387894288154E-3</c:v>
                </c:pt>
                <c:pt idx="19">
                  <c:v>2.5859619210002846E-3</c:v>
                </c:pt>
                <c:pt idx="20">
                  <c:v>2.9553850525717539E-3</c:v>
                </c:pt>
                <c:pt idx="21">
                  <c:v>3.3248081841432231E-3</c:v>
                </c:pt>
                <c:pt idx="22">
                  <c:v>3.6942313157146923E-3</c:v>
                </c:pt>
                <c:pt idx="23">
                  <c:v>4.0636544472861611E-3</c:v>
                </c:pt>
                <c:pt idx="24">
                  <c:v>4.4330775788576308E-3</c:v>
                </c:pt>
                <c:pt idx="25">
                  <c:v>4.8025007104290996E-3</c:v>
                </c:pt>
                <c:pt idx="26">
                  <c:v>5.1719238420005692E-3</c:v>
                </c:pt>
                <c:pt idx="27">
                  <c:v>5.541346973572038E-3</c:v>
                </c:pt>
                <c:pt idx="28">
                  <c:v>5.9107701051435077E-3</c:v>
                </c:pt>
                <c:pt idx="29">
                  <c:v>6.2801932367149765E-3</c:v>
                </c:pt>
                <c:pt idx="30">
                  <c:v>6.6496163682864462E-3</c:v>
                </c:pt>
                <c:pt idx="31">
                  <c:v>7.0190394998579141E-3</c:v>
                </c:pt>
                <c:pt idx="32">
                  <c:v>1.6260162601626016E-3</c:v>
                </c:pt>
                <c:pt idx="33">
                  <c:v>2.0325203252032522E-3</c:v>
                </c:pt>
                <c:pt idx="34">
                  <c:v>2.4390243902439024E-3</c:v>
                </c:pt>
                <c:pt idx="35">
                  <c:v>2.8455284552845526E-3</c:v>
                </c:pt>
                <c:pt idx="36">
                  <c:v>3.2520325203252032E-3</c:v>
                </c:pt>
                <c:pt idx="37">
                  <c:v>3.6585365853658543E-3</c:v>
                </c:pt>
                <c:pt idx="38">
                  <c:v>4.0650406504065045E-3</c:v>
                </c:pt>
                <c:pt idx="39">
                  <c:v>4.4715447154471547E-3</c:v>
                </c:pt>
                <c:pt idx="40">
                  <c:v>4.8780487804878049E-3</c:v>
                </c:pt>
                <c:pt idx="41">
                  <c:v>5.2845528455284559E-3</c:v>
                </c:pt>
                <c:pt idx="42">
                  <c:v>5.6910569105691053E-3</c:v>
                </c:pt>
                <c:pt idx="43">
                  <c:v>6.0975609756097563E-3</c:v>
                </c:pt>
                <c:pt idx="44">
                  <c:v>6.5040650406504065E-3</c:v>
                </c:pt>
                <c:pt idx="45">
                  <c:v>6.9105691056910576E-3</c:v>
                </c:pt>
                <c:pt idx="46">
                  <c:v>7.3170731707317086E-3</c:v>
                </c:pt>
                <c:pt idx="47">
                  <c:v>7.7235772357723579E-3</c:v>
                </c:pt>
                <c:pt idx="48">
                  <c:v>1.4285714285714288E-3</c:v>
                </c:pt>
                <c:pt idx="49">
                  <c:v>1.7857142857142859E-3</c:v>
                </c:pt>
                <c:pt idx="50">
                  <c:v>2.142857142857143E-3</c:v>
                </c:pt>
                <c:pt idx="51">
                  <c:v>2.5000000000000001E-3</c:v>
                </c:pt>
                <c:pt idx="52">
                  <c:v>2.8571428571428576E-3</c:v>
                </c:pt>
                <c:pt idx="53">
                  <c:v>3.2142857142857142E-3</c:v>
                </c:pt>
                <c:pt idx="54">
                  <c:v>3.5714285714285718E-3</c:v>
                </c:pt>
                <c:pt idx="55">
                  <c:v>3.9285714285714288E-3</c:v>
                </c:pt>
                <c:pt idx="56">
                  <c:v>4.2857142857142859E-3</c:v>
                </c:pt>
                <c:pt idx="57">
                  <c:v>4.642857142857143E-3</c:v>
                </c:pt>
                <c:pt idx="58">
                  <c:v>5.0000000000000001E-3</c:v>
                </c:pt>
                <c:pt idx="59">
                  <c:v>5.3571428571428572E-3</c:v>
                </c:pt>
                <c:pt idx="60">
                  <c:v>5.7142857142857151E-3</c:v>
                </c:pt>
                <c:pt idx="61">
                  <c:v>6.0714285714285714E-3</c:v>
                </c:pt>
                <c:pt idx="62">
                  <c:v>6.4285714285714285E-3</c:v>
                </c:pt>
                <c:pt idx="63">
                  <c:v>6.7857142857142855E-3</c:v>
                </c:pt>
                <c:pt idx="64">
                  <c:v>1.5679442508710804E-3</c:v>
                </c:pt>
                <c:pt idx="65">
                  <c:v>1.9599303135888501E-3</c:v>
                </c:pt>
                <c:pt idx="66">
                  <c:v>2.3519163763066203E-3</c:v>
                </c:pt>
                <c:pt idx="67">
                  <c:v>2.7439024390243905E-3</c:v>
                </c:pt>
                <c:pt idx="68">
                  <c:v>3.1358885017421607E-3</c:v>
                </c:pt>
                <c:pt idx="69">
                  <c:v>3.5278745644599305E-3</c:v>
                </c:pt>
                <c:pt idx="70">
                  <c:v>3.9198606271777002E-3</c:v>
                </c:pt>
                <c:pt idx="71">
                  <c:v>4.3118466898954717E-3</c:v>
                </c:pt>
                <c:pt idx="72">
                  <c:v>4.7038327526132406E-3</c:v>
                </c:pt>
                <c:pt idx="73">
                  <c:v>5.0958188153310113E-3</c:v>
                </c:pt>
                <c:pt idx="74">
                  <c:v>5.487804878048781E-3</c:v>
                </c:pt>
                <c:pt idx="75">
                  <c:v>5.8797909407665517E-3</c:v>
                </c:pt>
                <c:pt idx="76">
                  <c:v>6.2717770034843214E-3</c:v>
                </c:pt>
                <c:pt idx="77">
                  <c:v>6.6637630662020912E-3</c:v>
                </c:pt>
                <c:pt idx="78">
                  <c:v>7.0557491289198609E-3</c:v>
                </c:pt>
                <c:pt idx="79">
                  <c:v>7.4477351916376316E-3</c:v>
                </c:pt>
                <c:pt idx="80">
                  <c:v>1.6676712879244526E-3</c:v>
                </c:pt>
                <c:pt idx="81">
                  <c:v>2.0845891099055655E-3</c:v>
                </c:pt>
                <c:pt idx="82">
                  <c:v>2.5015069318866786E-3</c:v>
                </c:pt>
                <c:pt idx="83">
                  <c:v>2.9184247538677917E-3</c:v>
                </c:pt>
                <c:pt idx="84">
                  <c:v>3.3353425758489053E-3</c:v>
                </c:pt>
                <c:pt idx="85">
                  <c:v>3.7522603978300179E-3</c:v>
                </c:pt>
                <c:pt idx="86">
                  <c:v>4.169178219811131E-3</c:v>
                </c:pt>
                <c:pt idx="87">
                  <c:v>4.5860960417922446E-3</c:v>
                </c:pt>
                <c:pt idx="88">
                  <c:v>5.0030138637733573E-3</c:v>
                </c:pt>
                <c:pt idx="89">
                  <c:v>5.4199316857544708E-3</c:v>
                </c:pt>
                <c:pt idx="90">
                  <c:v>5.8368495077355835E-3</c:v>
                </c:pt>
                <c:pt idx="91">
                  <c:v>6.253767329716697E-3</c:v>
                </c:pt>
                <c:pt idx="92">
                  <c:v>6.6706851516978105E-3</c:v>
                </c:pt>
                <c:pt idx="93">
                  <c:v>7.0876029736789232E-3</c:v>
                </c:pt>
                <c:pt idx="94">
                  <c:v>7.5045207956600359E-3</c:v>
                </c:pt>
                <c:pt idx="95">
                  <c:v>7.9214386176411494E-3</c:v>
                </c:pt>
                <c:pt idx="96">
                  <c:v>5.342465753424658E-3</c:v>
                </c:pt>
                <c:pt idx="97">
                  <c:v>2.10532225465978E-3</c:v>
                </c:pt>
                <c:pt idx="98">
                  <c:v>2.5263867055917359E-3</c:v>
                </c:pt>
                <c:pt idx="99">
                  <c:v>2.9474511565236918E-3</c:v>
                </c:pt>
                <c:pt idx="100">
                  <c:v>3.3685156074556482E-3</c:v>
                </c:pt>
                <c:pt idx="101">
                  <c:v>3.7895800583876041E-3</c:v>
                </c:pt>
                <c:pt idx="102">
                  <c:v>4.21064450931956E-3</c:v>
                </c:pt>
                <c:pt idx="103">
                  <c:v>4.6317089602515163E-3</c:v>
                </c:pt>
                <c:pt idx="104">
                  <c:v>5.0527734111834718E-3</c:v>
                </c:pt>
                <c:pt idx="105">
                  <c:v>5.4738378621154282E-3</c:v>
                </c:pt>
                <c:pt idx="106">
                  <c:v>5.8949023130473836E-3</c:v>
                </c:pt>
                <c:pt idx="107">
                  <c:v>6.31596676397934E-3</c:v>
                </c:pt>
                <c:pt idx="108">
                  <c:v>6.7370312149112963E-3</c:v>
                </c:pt>
                <c:pt idx="109">
                  <c:v>7.1580956658432527E-3</c:v>
                </c:pt>
                <c:pt idx="110">
                  <c:v>7.5791601167752081E-3</c:v>
                </c:pt>
                <c:pt idx="111">
                  <c:v>8.0002245677071628E-3</c:v>
                </c:pt>
                <c:pt idx="112">
                  <c:v>1.4865637507146942E-3</c:v>
                </c:pt>
                <c:pt idx="113">
                  <c:v>1.8582046883933677E-3</c:v>
                </c:pt>
                <c:pt idx="114">
                  <c:v>2.2298456260720413E-3</c:v>
                </c:pt>
                <c:pt idx="115">
                  <c:v>2.6014865637507146E-3</c:v>
                </c:pt>
                <c:pt idx="116">
                  <c:v>2.9731275014293884E-3</c:v>
                </c:pt>
                <c:pt idx="117">
                  <c:v>3.3447684391080621E-3</c:v>
                </c:pt>
                <c:pt idx="118">
                  <c:v>3.7164093767867354E-3</c:v>
                </c:pt>
                <c:pt idx="119">
                  <c:v>4.0880503144654096E-3</c:v>
                </c:pt>
                <c:pt idx="120">
                  <c:v>4.4596912521440825E-3</c:v>
                </c:pt>
                <c:pt idx="121">
                  <c:v>4.8313321898227563E-3</c:v>
                </c:pt>
                <c:pt idx="122">
                  <c:v>5.2029731275014292E-3</c:v>
                </c:pt>
                <c:pt idx="123">
                  <c:v>5.5746140651801038E-3</c:v>
                </c:pt>
                <c:pt idx="124">
                  <c:v>5.9462550028587767E-3</c:v>
                </c:pt>
                <c:pt idx="125">
                  <c:v>6.3178959405374505E-3</c:v>
                </c:pt>
                <c:pt idx="126">
                  <c:v>6.6895368782161242E-3</c:v>
                </c:pt>
                <c:pt idx="127">
                  <c:v>7.0611778158947971E-3</c:v>
                </c:pt>
                <c:pt idx="128">
                  <c:v>1.6740621218233158E-3</c:v>
                </c:pt>
                <c:pt idx="129">
                  <c:v>2.0925776522791443E-3</c:v>
                </c:pt>
                <c:pt idx="130">
                  <c:v>2.5110931827349733E-3</c:v>
                </c:pt>
                <c:pt idx="131">
                  <c:v>2.9296087131908022E-3</c:v>
                </c:pt>
                <c:pt idx="132">
                  <c:v>3.3481242436466316E-3</c:v>
                </c:pt>
                <c:pt idx="133">
                  <c:v>3.7666397741024605E-3</c:v>
                </c:pt>
                <c:pt idx="134">
                  <c:v>4.1851553045582886E-3</c:v>
                </c:pt>
                <c:pt idx="135">
                  <c:v>4.6036708350141184E-3</c:v>
                </c:pt>
                <c:pt idx="136">
                  <c:v>5.0221863654699465E-3</c:v>
                </c:pt>
                <c:pt idx="137">
                  <c:v>5.4407018959257755E-3</c:v>
                </c:pt>
                <c:pt idx="138">
                  <c:v>5.8592174263816044E-3</c:v>
                </c:pt>
                <c:pt idx="139">
                  <c:v>6.2777329568374333E-3</c:v>
                </c:pt>
                <c:pt idx="140">
                  <c:v>6.6962484872932632E-3</c:v>
                </c:pt>
                <c:pt idx="141">
                  <c:v>7.1147640177490904E-3</c:v>
                </c:pt>
                <c:pt idx="142">
                  <c:v>7.5332795482049211E-3</c:v>
                </c:pt>
                <c:pt idx="143">
                  <c:v>7.9517950786607491E-3</c:v>
                </c:pt>
                <c:pt idx="144">
                  <c:v>1.4623077569543661E-3</c:v>
                </c:pt>
                <c:pt idx="145">
                  <c:v>1.8278846961929576E-3</c:v>
                </c:pt>
                <c:pt idx="146">
                  <c:v>2.1934616354315492E-3</c:v>
                </c:pt>
                <c:pt idx="147">
                  <c:v>2.5590385746701405E-3</c:v>
                </c:pt>
                <c:pt idx="148">
                  <c:v>2.9246155139087322E-3</c:v>
                </c:pt>
                <c:pt idx="149">
                  <c:v>3.2901924531473239E-3</c:v>
                </c:pt>
                <c:pt idx="150">
                  <c:v>3.6557693923859151E-3</c:v>
                </c:pt>
                <c:pt idx="151">
                  <c:v>4.0213463316245068E-3</c:v>
                </c:pt>
                <c:pt idx="152">
                  <c:v>4.3869232708630985E-3</c:v>
                </c:pt>
                <c:pt idx="153">
                  <c:v>4.7525002101016902E-3</c:v>
                </c:pt>
                <c:pt idx="154">
                  <c:v>5.118077149340281E-3</c:v>
                </c:pt>
                <c:pt idx="155">
                  <c:v>5.4836540885788727E-3</c:v>
                </c:pt>
                <c:pt idx="156">
                  <c:v>5.8492310278174644E-3</c:v>
                </c:pt>
                <c:pt idx="157">
                  <c:v>6.2148079670560552E-3</c:v>
                </c:pt>
                <c:pt idx="158">
                  <c:v>6.5803849062946477E-3</c:v>
                </c:pt>
                <c:pt idx="159">
                  <c:v>6.9459618455332394E-3</c:v>
                </c:pt>
                <c:pt idx="160">
                  <c:v>1.6903478686918177E-3</c:v>
                </c:pt>
                <c:pt idx="161">
                  <c:v>2.1129348358647723E-3</c:v>
                </c:pt>
                <c:pt idx="162">
                  <c:v>2.5355218030377264E-3</c:v>
                </c:pt>
                <c:pt idx="163">
                  <c:v>2.9581087702106809E-3</c:v>
                </c:pt>
                <c:pt idx="164">
                  <c:v>3.3806957373836355E-3</c:v>
                </c:pt>
                <c:pt idx="165">
                  <c:v>3.80328270455659E-3</c:v>
                </c:pt>
                <c:pt idx="166">
                  <c:v>4.2258696717295445E-3</c:v>
                </c:pt>
                <c:pt idx="167">
                  <c:v>4.6484566389024991E-3</c:v>
                </c:pt>
                <c:pt idx="168">
                  <c:v>5.0710436060754528E-3</c:v>
                </c:pt>
                <c:pt idx="169">
                  <c:v>5.4936305732484082E-3</c:v>
                </c:pt>
                <c:pt idx="170">
                  <c:v>5.9162175404213618E-3</c:v>
                </c:pt>
                <c:pt idx="171">
                  <c:v>6.3388045075943164E-3</c:v>
                </c:pt>
                <c:pt idx="172">
                  <c:v>6.7613914747672709E-3</c:v>
                </c:pt>
                <c:pt idx="173">
                  <c:v>7.1839784419402255E-3</c:v>
                </c:pt>
                <c:pt idx="174">
                  <c:v>7.60656540911318E-3</c:v>
                </c:pt>
                <c:pt idx="175">
                  <c:v>8.0291523762861337E-3</c:v>
                </c:pt>
                <c:pt idx="176">
                  <c:v>1.5277777777777779E-3</c:v>
                </c:pt>
                <c:pt idx="177">
                  <c:v>1.9097222222222224E-3</c:v>
                </c:pt>
                <c:pt idx="178">
                  <c:v>2.2916666666666667E-3</c:v>
                </c:pt>
                <c:pt idx="179">
                  <c:v>2.6736111111111114E-3</c:v>
                </c:pt>
                <c:pt idx="180">
                  <c:v>3.0555555555555557E-3</c:v>
                </c:pt>
                <c:pt idx="181">
                  <c:v>3.4375E-3</c:v>
                </c:pt>
                <c:pt idx="182">
                  <c:v>3.8194444444444448E-3</c:v>
                </c:pt>
                <c:pt idx="183">
                  <c:v>4.2013888888888891E-3</c:v>
                </c:pt>
                <c:pt idx="184">
                  <c:v>4.5833333333333334E-3</c:v>
                </c:pt>
                <c:pt idx="185">
                  <c:v>4.9652777777777785E-3</c:v>
                </c:pt>
                <c:pt idx="186">
                  <c:v>5.3472222222222228E-3</c:v>
                </c:pt>
                <c:pt idx="187">
                  <c:v>5.7291666666666671E-3</c:v>
                </c:pt>
                <c:pt idx="188">
                  <c:v>6.1111111111111114E-3</c:v>
                </c:pt>
                <c:pt idx="189">
                  <c:v>6.4930555555555557E-3</c:v>
                </c:pt>
                <c:pt idx="190">
                  <c:v>6.875E-3</c:v>
                </c:pt>
                <c:pt idx="191">
                  <c:v>7.2569444444444452E-3</c:v>
                </c:pt>
              </c:numCache>
            </c:numRef>
          </c:xVal>
          <c:yVal>
            <c:numRef>
              <c:f>Sheet1!$C$5:$C$196</c:f>
              <c:numCache>
                <c:formatCode>General</c:formatCode>
                <c:ptCount val="192"/>
                <c:pt idx="0">
                  <c:v>14.560870457916002</c:v>
                </c:pt>
                <c:pt idx="1">
                  <c:v>15.384147436194731</c:v>
                </c:pt>
                <c:pt idx="2">
                  <c:v>16.399783161848852</c:v>
                </c:pt>
                <c:pt idx="3">
                  <c:v>17.65272227522189</c:v>
                </c:pt>
                <c:pt idx="4">
                  <c:v>19.19841073631747</c:v>
                </c:pt>
                <c:pt idx="5">
                  <c:v>21.105249459176221</c:v>
                </c:pt>
                <c:pt idx="6">
                  <c:v>23.457621238167437</c:v>
                </c:pt>
                <c:pt idx="7">
                  <c:v>26.359624915908029</c:v>
                </c:pt>
                <c:pt idx="8">
                  <c:v>29.939682039885025</c:v>
                </c:pt>
                <c:pt idx="9">
                  <c:v>34.356219864853344</c:v>
                </c:pt>
                <c:pt idx="10">
                  <c:v>39.804682189305645</c:v>
                </c:pt>
                <c:pt idx="11">
                  <c:v>46.526178274576722</c:v>
                </c:pt>
                <c:pt idx="12">
                  <c:v>54.818152584751722</c:v>
                </c:pt>
                <c:pt idx="13">
                  <c:v>65.047547512358605</c:v>
                </c:pt>
                <c:pt idx="14">
                  <c:v>77.667041576220683</c:v>
                </c:pt>
                <c:pt idx="15">
                  <c:v>93.235081675842224</c:v>
                </c:pt>
                <c:pt idx="16">
                  <c:v>14.609455669418425</c:v>
                </c:pt>
                <c:pt idx="17">
                  <c:v>15.459197566314295</c:v>
                </c:pt>
                <c:pt idx="18">
                  <c:v>16.511076830519958</c:v>
                </c:pt>
                <c:pt idx="19">
                  <c:v>17.813178080920515</c:v>
                </c:pt>
                <c:pt idx="20">
                  <c:v>19.425024348823747</c:v>
                </c:pt>
                <c:pt idx="21">
                  <c:v>21.42029805780324</c:v>
                </c:pt>
                <c:pt idx="22">
                  <c:v>23.890209272675893</c:v>
                </c:pt>
                <c:pt idx="23">
                  <c:v>26.947665190577901</c:v>
                </c:pt>
                <c:pt idx="24">
                  <c:v>30.732431474331186</c:v>
                </c:pt>
                <c:pt idx="25">
                  <c:v>35.417521368436589</c:v>
                </c:pt>
                <c:pt idx="26">
                  <c:v>41.217104663730929</c:v>
                </c:pt>
                <c:pt idx="27">
                  <c:v>48.396298053675373</c:v>
                </c:pt>
                <c:pt idx="28">
                  <c:v>57.283284429410543</c:v>
                </c:pt>
                <c:pt idx="29">
                  <c:v>68.284315123628048</c:v>
                </c:pt>
                <c:pt idx="30">
                  <c:v>81.902280901718385</c:v>
                </c:pt>
                <c:pt idx="31">
                  <c:v>98.759700637008748</c:v>
                </c:pt>
                <c:pt idx="32">
                  <c:v>14.929012837938435</c:v>
                </c:pt>
                <c:pt idx="33">
                  <c:v>15.959074944379315</c:v>
                </c:pt>
                <c:pt idx="34">
                  <c:v>17.261776510784696</c:v>
                </c:pt>
                <c:pt idx="35">
                  <c:v>18.909280443318139</c:v>
                </c:pt>
                <c:pt idx="36">
                  <c:v>20.992849909809848</c:v>
                </c:pt>
                <c:pt idx="37">
                  <c:v>23.627903845627035</c:v>
                </c:pt>
                <c:pt idx="38">
                  <c:v>26.960410563704929</c:v>
                </c:pt>
                <c:pt idx="39">
                  <c:v>31.174973641553397</c:v>
                </c:pt>
                <c:pt idx="40">
                  <c:v>36.505058001415826</c:v>
                </c:pt>
                <c:pt idx="41">
                  <c:v>43.245922655351301</c:v>
                </c:pt>
                <c:pt idx="42">
                  <c:v>51.770976522200229</c:v>
                </c:pt>
                <c:pt idx="43">
                  <c:v>62.552463343812398</c:v>
                </c:pt>
                <c:pt idx="44">
                  <c:v>76.187621537547216</c:v>
                </c:pt>
                <c:pt idx="45">
                  <c:v>93.431768105114472</c:v>
                </c:pt>
                <c:pt idx="46">
                  <c:v>115.24013927460885</c:v>
                </c:pt>
                <c:pt idx="47">
                  <c:v>142.82080563016774</c:v>
                </c:pt>
                <c:pt idx="48">
                  <c:v>14.509519943579569</c:v>
                </c:pt>
                <c:pt idx="49">
                  <c:v>15.30510650820243</c:v>
                </c:pt>
                <c:pt idx="50">
                  <c:v>16.282986351227045</c:v>
                </c:pt>
                <c:pt idx="51">
                  <c:v>17.484928452709305</c:v>
                </c:pt>
                <c:pt idx="52">
                  <c:v>18.962272346870364</c:v>
                </c:pt>
                <c:pt idx="53">
                  <c:v>20.778121029534354</c:v>
                </c:pt>
                <c:pt idx="54">
                  <c:v>23.010036327905016</c:v>
                </c:pt>
                <c:pt idx="55">
                  <c:v>25.753351862210906</c:v>
                </c:pt>
                <c:pt idx="56">
                  <c:v>29.1252451084546</c:v>
                </c:pt>
                <c:pt idx="57">
                  <c:v>33.26974249560643</c:v>
                </c:pt>
                <c:pt idx="58">
                  <c:v>38.36387132404532</c:v>
                </c:pt>
                <c:pt idx="59">
                  <c:v>44.625221277161245</c:v>
                </c:pt>
                <c:pt idx="60">
                  <c:v>52.321238507137572</c:v>
                </c:pt>
                <c:pt idx="61">
                  <c:v>61.780649280786704</c:v>
                </c:pt>
                <c:pt idx="62">
                  <c:v>73.407501132949832</c:v>
                </c:pt>
                <c:pt idx="63">
                  <c:v>87.698421278708523</c:v>
                </c:pt>
                <c:pt idx="64">
                  <c:v>14.80062815107188</c:v>
                </c:pt>
                <c:pt idx="65">
                  <c:v>15.756961539111453</c:v>
                </c:pt>
                <c:pt idx="66">
                  <c:v>16.956319012466789</c:v>
                </c:pt>
                <c:pt idx="67">
                  <c:v>18.46045801554191</c:v>
                </c:pt>
                <c:pt idx="68">
                  <c:v>20.346829836148817</c:v>
                </c:pt>
                <c:pt idx="69">
                  <c:v>22.712567735574936</c:v>
                </c:pt>
                <c:pt idx="70">
                  <c:v>25.679488544951987</c:v>
                </c:pt>
                <c:pt idx="71">
                  <c:v>29.400365270666171</c:v>
                </c:pt>
                <c:pt idx="72">
                  <c:v>34.066793698483998</c:v>
                </c:pt>
                <c:pt idx="73">
                  <c:v>39.919058064422366</c:v>
                </c:pt>
                <c:pt idx="74">
                  <c:v>47.258503796551153</c:v>
                </c:pt>
                <c:pt idx="75">
                  <c:v>56.463054426284394</c:v>
                </c:pt>
                <c:pt idx="76">
                  <c:v>68.006671667630044</c:v>
                </c:pt>
                <c:pt idx="77">
                  <c:v>82.48376070489833</c:v>
                </c:pt>
                <c:pt idx="78">
                  <c:v>100.63977736857652</c:v>
                </c:pt>
                <c:pt idx="79">
                  <c:v>123.40961322737164</c:v>
                </c:pt>
                <c:pt idx="80">
                  <c:v>15.023792117543296</c:v>
                </c:pt>
                <c:pt idx="81">
                  <c:v>16.109360453776883</c:v>
                </c:pt>
                <c:pt idx="82">
                  <c:v>17.490543499042474</c:v>
                </c:pt>
                <c:pt idx="83">
                  <c:v>19.247841073829761</c:v>
                </c:pt>
                <c:pt idx="84">
                  <c:v>21.483674171360619</c:v>
                </c:pt>
                <c:pt idx="85">
                  <c:v>24.328354384738535</c:v>
                </c:pt>
                <c:pt idx="86">
                  <c:v>27.947678888575844</c:v>
                </c:pt>
                <c:pt idx="87">
                  <c:v>32.55259363522223</c:v>
                </c:pt>
                <c:pt idx="88">
                  <c:v>38.411487967962735</c:v>
                </c:pt>
                <c:pt idx="89">
                  <c:v>45.865837221055422</c:v>
                </c:pt>
                <c:pt idx="90">
                  <c:v>55.350105007993228</c:v>
                </c:pt>
                <c:pt idx="91">
                  <c:v>67.417065167798924</c:v>
                </c:pt>
                <c:pt idx="92">
                  <c:v>82.770019214381179</c:v>
                </c:pt>
                <c:pt idx="93">
                  <c:v>102.30378702622941</c:v>
                </c:pt>
                <c:pt idx="94">
                  <c:v>127.15685984657955</c:v>
                </c:pt>
                <c:pt idx="95">
                  <c:v>158.77775523978562</c:v>
                </c:pt>
                <c:pt idx="96">
                  <c:v>44.341654256440918</c:v>
                </c:pt>
                <c:pt idx="97">
                  <c:v>16.170471982357657</c:v>
                </c:pt>
                <c:pt idx="98">
                  <c:v>17.583959172259757</c:v>
                </c:pt>
                <c:pt idx="99">
                  <c:v>19.386670682770596</c:v>
                </c:pt>
                <c:pt idx="100">
                  <c:v>21.685785109377736</c:v>
                </c:pt>
                <c:pt idx="101">
                  <c:v>24.617994237578809</c:v>
                </c:pt>
                <c:pt idx="102">
                  <c:v>28.357629930350235</c:v>
                </c:pt>
                <c:pt idx="103">
                  <c:v>33.127028872652055</c:v>
                </c:pt>
                <c:pt idx="104">
                  <c:v>39.209751399554655</c:v>
                </c:pt>
                <c:pt idx="105">
                  <c:v>46.96744032155361</c:v>
                </c:pt>
                <c:pt idx="106">
                  <c:v>56.861322073406349</c:v>
                </c:pt>
                <c:pt idx="107">
                  <c:v>69.479628518004262</c:v>
                </c:pt>
                <c:pt idx="108">
                  <c:v>85.572569744026495</c:v>
                </c:pt>
                <c:pt idx="109">
                  <c:v>106.09693713368368</c:v>
                </c:pt>
                <c:pt idx="110">
                  <c:v>132.27298853592603</c:v>
                </c:pt>
                <c:pt idx="111">
                  <c:v>165.65699760205291</c:v>
                </c:pt>
                <c:pt idx="112">
                  <c:v>14.627808226284198</c:v>
                </c:pt>
                <c:pt idx="113">
                  <c:v>15.487613629927747</c:v>
                </c:pt>
                <c:pt idx="114">
                  <c:v>16.553314752795689</c:v>
                </c:pt>
                <c:pt idx="115">
                  <c:v>17.874216992382959</c:v>
                </c:pt>
                <c:pt idx="116">
                  <c:v>19.51143280186923</c:v>
                </c:pt>
                <c:pt idx="117">
                  <c:v>21.540709099916331</c:v>
                </c:pt>
                <c:pt idx="118">
                  <c:v>24.055931754105021</c:v>
                </c:pt>
                <c:pt idx="119">
                  <c:v>27.173469275354474</c:v>
                </c:pt>
                <c:pt idx="120">
                  <c:v>31.037556687342686</c:v>
                </c:pt>
                <c:pt idx="121">
                  <c:v>35.826968659360205</c:v>
                </c:pt>
                <c:pt idx="122">
                  <c:v>41.763290639690801</c:v>
                </c:pt>
                <c:pt idx="123">
                  <c:v>49.121170659210627</c:v>
                </c:pt>
                <c:pt idx="124">
                  <c:v>58.24102611196917</c:v>
                </c:pt>
                <c:pt idx="125">
                  <c:v>69.544793400721176</c:v>
                </c:pt>
                <c:pt idx="126">
                  <c:v>83.555449115621869</c:v>
                </c:pt>
                <c:pt idx="127">
                  <c:v>100.92120590688285</c:v>
                </c:pt>
                <c:pt idx="128">
                  <c:v>15.038536276914654</c:v>
                </c:pt>
                <c:pt idx="129">
                  <c:v>16.132820272484416</c:v>
                </c:pt>
                <c:pt idx="130">
                  <c:v>17.526377933155363</c:v>
                </c:pt>
                <c:pt idx="131">
                  <c:v>19.301057048884868</c:v>
                </c:pt>
                <c:pt idx="132">
                  <c:v>21.56108980726394</c:v>
                </c:pt>
                <c:pt idx="133">
                  <c:v>24.439214660188075</c:v>
                </c:pt>
                <c:pt idx="134">
                  <c:v>28.104472448292292</c:v>
                </c:pt>
                <c:pt idx="135">
                  <c:v>32.772134672747164</c:v>
                </c:pt>
                <c:pt idx="136">
                  <c:v>38.71634703137412</c:v>
                </c:pt>
                <c:pt idx="137">
                  <c:v>46.286230811595644</c:v>
                </c:pt>
                <c:pt idx="138">
                  <c:v>55.926387822960798</c:v>
                </c:pt>
                <c:pt idx="139">
                  <c:v>68.203013184975646</c:v>
                </c:pt>
                <c:pt idx="140">
                  <c:v>83.837149652004342</c:v>
                </c:pt>
                <c:pt idx="141">
                  <c:v>103.74703660073824</c:v>
                </c:pt>
                <c:pt idx="142">
                  <c:v>129.10204096233878</c:v>
                </c:pt>
                <c:pt idx="143">
                  <c:v>161.39133762344579</c:v>
                </c:pt>
                <c:pt idx="144">
                  <c:v>14.577850192405963</c:v>
                </c:pt>
                <c:pt idx="145">
                  <c:v>15.410347003404599</c:v>
                </c:pt>
                <c:pt idx="146">
                  <c:v>16.438591819829501</c:v>
                </c:pt>
                <c:pt idx="147">
                  <c:v>17.708611582711697</c:v>
                </c:pt>
                <c:pt idx="148">
                  <c:v>19.277255715263141</c:v>
                </c:pt>
                <c:pt idx="149">
                  <c:v>21.214740852505297</c:v>
                </c:pt>
                <c:pt idx="150">
                  <c:v>23.607793922438063</c:v>
                </c:pt>
                <c:pt idx="151">
                  <c:v>26.563534271324617</c:v>
                </c:pt>
                <c:pt idx="152">
                  <c:v>30.214268607225272</c:v>
                </c:pt>
                <c:pt idx="153">
                  <c:v>34.723413396057857</c:v>
                </c:pt>
                <c:pt idx="154">
                  <c:v>40.292809812201021</c:v>
                </c:pt>
                <c:pt idx="155">
                  <c:v>47.171758680059213</c:v>
                </c:pt>
                <c:pt idx="156">
                  <c:v>55.668179834324391</c:v>
                </c:pt>
                <c:pt idx="157">
                  <c:v>66.162395421235857</c:v>
                </c:pt>
                <c:pt idx="158">
                  <c:v>79.124154117636209</c:v>
                </c:pt>
                <c:pt idx="159">
                  <c:v>95.133658316620796</c:v>
                </c:pt>
                <c:pt idx="160">
                  <c:v>15.076355796696799</c:v>
                </c:pt>
                <c:pt idx="161">
                  <c:v>16.193094621615785</c:v>
                </c:pt>
                <c:pt idx="162">
                  <c:v>17.618596948743726</c:v>
                </c:pt>
                <c:pt idx="163">
                  <c:v>19.438231799170453</c:v>
                </c:pt>
                <c:pt idx="164">
                  <c:v>21.760971598240818</c:v>
                </c:pt>
                <c:pt idx="165">
                  <c:v>24.725918204380086</c:v>
                </c:pt>
                <c:pt idx="166">
                  <c:v>28.510633298500892</c:v>
                </c:pt>
                <c:pt idx="167">
                  <c:v>33.341772015807365</c:v>
                </c:pt>
                <c:pt idx="168">
                  <c:v>39.508656636029905</c:v>
                </c:pt>
                <c:pt idx="169">
                  <c:v>47.380603219327483</c:v>
                </c:pt>
                <c:pt idx="170">
                  <c:v>57.429038827654765</c:v>
                </c:pt>
                <c:pt idx="171">
                  <c:v>70.255733865059781</c:v>
                </c:pt>
                <c:pt idx="172">
                  <c:v>86.628840286346531</c:v>
                </c:pt>
                <c:pt idx="173">
                  <c:v>107.52889389337578</c:v>
                </c:pt>
                <c:pt idx="174">
                  <c:v>134.20753565733557</c:v>
                </c:pt>
                <c:pt idx="175">
                  <c:v>168.26246870929265</c:v>
                </c:pt>
                <c:pt idx="176">
                  <c:v>14.714315057296369</c:v>
                </c:pt>
                <c:pt idx="177">
                  <c:v>15.622042912905325</c:v>
                </c:pt>
                <c:pt idx="178">
                  <c:v>16.753858846785072</c:v>
                </c:pt>
                <c:pt idx="179">
                  <c:v>18.165082816908484</c:v>
                </c:pt>
                <c:pt idx="180">
                  <c:v>19.924691454882019</c:v>
                </c:pt>
                <c:pt idx="181">
                  <c:v>22.118689448382892</c:v>
                </c:pt>
                <c:pt idx="182">
                  <c:v>24.854313206759898</c:v>
                </c:pt>
                <c:pt idx="183">
                  <c:v>28.265272273069463</c:v>
                </c:pt>
                <c:pt idx="184">
                  <c:v>32.518284667925244</c:v>
                </c:pt>
                <c:pt idx="185">
                  <c:v>37.821225594263325</c:v>
                </c:pt>
                <c:pt idx="186">
                  <c:v>44.433287788637692</c:v>
                </c:pt>
                <c:pt idx="187">
                  <c:v>52.677650128246988</c:v>
                </c:pt>
                <c:pt idx="188">
                  <c:v>62.957273699331594</c:v>
                </c:pt>
                <c:pt idx="189">
                  <c:v>75.774597394035482</c:v>
                </c:pt>
                <c:pt idx="190">
                  <c:v>91.756095700737006</c:v>
                </c:pt>
                <c:pt idx="191">
                  <c:v>111.6828990031017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714104"/>
        <c:axId val="396711360"/>
      </c:scatterChart>
      <c:valAx>
        <c:axId val="3967141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INSEY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6711360"/>
        <c:crosses val="autoZero"/>
        <c:crossBetween val="midCat"/>
      </c:valAx>
      <c:valAx>
        <c:axId val="39671136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Yield, </a:t>
                </a:r>
                <a:r>
                  <a:rPr lang="en-US" dirty="0" err="1" smtClean="0"/>
                  <a:t>bu</a:t>
                </a:r>
                <a:r>
                  <a:rPr lang="en-US" dirty="0" smtClean="0"/>
                  <a:t>/ac</a:t>
                </a:r>
              </a:p>
              <a:p>
                <a:pPr>
                  <a:defRPr/>
                </a:pP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6714104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935401394685157"/>
          <c:y val="0.31802175012034517"/>
          <c:w val="0.18770256197942262"/>
          <c:h val="0.300353875113659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24" cap="rnd">
              <a:noFill/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12">
                <a:solidFill>
                  <a:schemeClr val="accent1"/>
                </a:solidFill>
              </a:ln>
              <a:effectLst/>
            </c:spPr>
          </c:marker>
          <c:trendline>
            <c:spPr>
              <a:ln w="19024" cap="rnd" cmpd="sng">
                <a:solidFill>
                  <a:schemeClr val="accent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xVal>
            <c:numRef>
              <c:f>Sheet1!$E$9:$E$15</c:f>
              <c:numCache>
                <c:formatCode>General</c:formatCode>
                <c:ptCount val="7"/>
                <c:pt idx="0">
                  <c:v>0</c:v>
                </c:pt>
                <c:pt idx="1">
                  <c:v>40</c:v>
                </c:pt>
                <c:pt idx="2">
                  <c:v>80</c:v>
                </c:pt>
                <c:pt idx="3">
                  <c:v>120</c:v>
                </c:pt>
                <c:pt idx="4">
                  <c:v>160</c:v>
                </c:pt>
                <c:pt idx="5">
                  <c:v>200</c:v>
                </c:pt>
                <c:pt idx="6">
                  <c:v>240</c:v>
                </c:pt>
              </c:numCache>
            </c:numRef>
          </c:xVal>
          <c:yVal>
            <c:numRef>
              <c:f>Sheet1!$F$9:$F$15</c:f>
              <c:numCache>
                <c:formatCode>General</c:formatCode>
                <c:ptCount val="7"/>
                <c:pt idx="0">
                  <c:v>50</c:v>
                </c:pt>
                <c:pt idx="1">
                  <c:v>90</c:v>
                </c:pt>
                <c:pt idx="2">
                  <c:v>120</c:v>
                </c:pt>
                <c:pt idx="3">
                  <c:v>150</c:v>
                </c:pt>
                <c:pt idx="4">
                  <c:v>180</c:v>
                </c:pt>
                <c:pt idx="5">
                  <c:v>190</c:v>
                </c:pt>
                <c:pt idx="6">
                  <c:v>185</c:v>
                </c:pt>
              </c:numCache>
            </c:numRef>
          </c:yVal>
          <c:smooth val="0"/>
        </c:ser>
        <c:ser>
          <c:idx val="1"/>
          <c:order val="1"/>
          <c:spPr>
            <a:ln w="19024" cap="rnd">
              <a:noFill/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9512">
                <a:solidFill>
                  <a:schemeClr val="accent2"/>
                </a:solidFill>
              </a:ln>
              <a:effectLst/>
            </c:spPr>
          </c:marker>
          <c:trendline>
            <c:spPr>
              <a:ln w="19024" cap="rnd">
                <a:solidFill>
                  <a:schemeClr val="accent2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xVal>
            <c:numRef>
              <c:f>Sheet1!$E$9:$E$15</c:f>
              <c:numCache>
                <c:formatCode>General</c:formatCode>
                <c:ptCount val="7"/>
                <c:pt idx="0">
                  <c:v>0</c:v>
                </c:pt>
                <c:pt idx="1">
                  <c:v>40</c:v>
                </c:pt>
                <c:pt idx="2">
                  <c:v>80</c:v>
                </c:pt>
                <c:pt idx="3">
                  <c:v>120</c:v>
                </c:pt>
                <c:pt idx="4">
                  <c:v>160</c:v>
                </c:pt>
                <c:pt idx="5">
                  <c:v>200</c:v>
                </c:pt>
                <c:pt idx="6">
                  <c:v>240</c:v>
                </c:pt>
              </c:numCache>
            </c:numRef>
          </c:xVal>
          <c:yVal>
            <c:numRef>
              <c:f>Sheet1!$G$9:$G$15</c:f>
              <c:numCache>
                <c:formatCode>General</c:formatCode>
                <c:ptCount val="7"/>
                <c:pt idx="0">
                  <c:v>50</c:v>
                </c:pt>
                <c:pt idx="1">
                  <c:v>120</c:v>
                </c:pt>
                <c:pt idx="2">
                  <c:v>150</c:v>
                </c:pt>
                <c:pt idx="3">
                  <c:v>180</c:v>
                </c:pt>
                <c:pt idx="4">
                  <c:v>210</c:v>
                </c:pt>
                <c:pt idx="5">
                  <c:v>220</c:v>
                </c:pt>
                <c:pt idx="6">
                  <c:v>215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285560"/>
        <c:axId val="261287128"/>
      </c:scatterChart>
      <c:valAx>
        <c:axId val="261285560"/>
        <c:scaling>
          <c:orientation val="minMax"/>
        </c:scaling>
        <c:delete val="0"/>
        <c:axPos val="b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99" b="0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 Rate, lb/ac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12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99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61287128"/>
        <c:crosses val="autoZero"/>
        <c:crossBetween val="midCat"/>
      </c:valAx>
      <c:valAx>
        <c:axId val="261287128"/>
        <c:scaling>
          <c:orientation val="minMax"/>
        </c:scaling>
        <c:delete val="0"/>
        <c:axPos val="l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99" b="0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Yield, 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12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85560"/>
        <c:crosses val="autoZero"/>
        <c:crossBetween val="midCat"/>
      </c:valAx>
      <c:spPr>
        <a:noFill/>
        <a:ln w="25365">
          <a:noFill/>
        </a:ln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99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0.625</cdr:x>
      <cdr:y>0.12745</cdr:y>
    </cdr:from>
    <cdr:to>
      <cdr:x>0.625</cdr:x>
      <cdr:y>0.27196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3048000" y="447893"/>
          <a:ext cx="0" cy="507831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9EE5457-1783-4B12-959B-BCFF4C9DD1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966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0AD863E-EA4B-4222-9E3B-D9162B202D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5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08411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90C6A1-0181-4C78-ADAD-C49EF85A7C1F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15191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B10898-B695-45F1-8C9D-B5CCB8B3182D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smtClean="0"/>
              <a:t>55% of points are within 2 gal of prescribed rate	</a:t>
            </a:r>
          </a:p>
          <a:p>
            <a:pPr eaLnBrk="1" hangingPunct="1"/>
            <a:r>
              <a:rPr lang="en-US" altLang="en-US" b="1" smtClean="0"/>
              <a:t>88% of points are within 5 gal of prescribed rate	</a:t>
            </a: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63673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DABB42-75EF-499A-93B7-5CF0572571F9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2151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46BB39-3914-42F0-8043-4EB2D8B75B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070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A20D22-5AF2-4D69-9493-1D4654706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85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820EB-85D7-459C-BDA5-D7F34DBF46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63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C15F1B-1B59-4B7A-8B4B-9BF29B3C94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88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192A4-ABC7-4364-9D84-631AD51750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53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7F97E0-F6B5-4E8B-A92D-68CD10451E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60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5355BF-AF07-4A5A-A05C-2827EE100E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67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91DF6C-AF87-4416-B0B5-447B171743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28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14F283-23F9-4D6C-95EB-DE0E5B163D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278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D6E32-F9C1-48E5-BBE3-34761CDBF3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10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C9069-65B4-4750-99D5-9A24E2330D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166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E5C05-F131-407E-A6D3-C2D16D2E60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117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D14AFA-18EC-4E93-9B2E-7CB30BF7AD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3190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8ED26D-6B5B-4CAF-9FA7-FED28AC8B9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76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971E32-4D54-4A1D-BB08-D0CF6EAD880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2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audio" Target="../media/media6.m4a"/><Relationship Id="rId7" Type="http://schemas.openxmlformats.org/officeDocument/2006/relationships/oleObject" Target="../embeddings/oleObject1.bin"/><Relationship Id="rId2" Type="http://schemas.microsoft.com/office/2007/relationships/media" Target="../media/media6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12.m4a"/><Relationship Id="rId7" Type="http://schemas.openxmlformats.org/officeDocument/2006/relationships/image" Target="../media/image19.emf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.png"/><Relationship Id="rId4" Type="http://schemas.openxmlformats.org/officeDocument/2006/relationships/audio" Target="../media/media12.m4a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5.jpeg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2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microsoft.com/office/2007/relationships/media" Target="../media/media25.m4a"/><Relationship Id="rId7" Type="http://schemas.openxmlformats.org/officeDocument/2006/relationships/oleObject" Target="../embeddings/oleObject3.bin"/><Relationship Id="rId2" Type="http://schemas.openxmlformats.org/officeDocument/2006/relationships/tags" Target="../tags/tag2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25.m4a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4.m4a"/><Relationship Id="rId7" Type="http://schemas.openxmlformats.org/officeDocument/2006/relationships/image" Target="../media/image44.png"/><Relationship Id="rId2" Type="http://schemas.microsoft.com/office/2007/relationships/media" Target="../media/media34.m4a"/><Relationship Id="rId1" Type="http://schemas.openxmlformats.org/officeDocument/2006/relationships/tags" Target="../tags/tag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35.m4a"/><Relationship Id="rId7" Type="http://schemas.openxmlformats.org/officeDocument/2006/relationships/image" Target="../media/image46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5.emf"/><Relationship Id="rId4" Type="http://schemas.openxmlformats.org/officeDocument/2006/relationships/audio" Target="../media/media35.m4a"/><Relationship Id="rId9" Type="http://schemas.openxmlformats.org/officeDocument/2006/relationships/oleObject" Target="../embeddings/oleObject4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microsoft.com/office/2007/relationships/media" Target="../media/media36.m4a"/><Relationship Id="rId7" Type="http://schemas.openxmlformats.org/officeDocument/2006/relationships/oleObject" Target="../embeddings/oleObject5.bin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6.m4a"/><Relationship Id="rId9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T200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2" t="6769" r="32364" b="46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838200" y="542925"/>
            <a:ext cx="79089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Implementing the Mid-Atlantic</a:t>
            </a:r>
          </a:p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Corn and Wheat Algorithms </a:t>
            </a:r>
          </a:p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for GreenSeeker</a:t>
            </a:r>
            <a:endParaRPr lang="en-US" altLang="en-US" sz="4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0" y="4876800"/>
            <a:ext cx="30194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000" b="1">
                <a:solidFill>
                  <a:srgbClr val="00FF99"/>
                </a:solidFill>
              </a:rPr>
              <a:t>Wade Thomason, VT</a:t>
            </a:r>
          </a:p>
          <a:p>
            <a:pPr>
              <a:defRPr/>
            </a:pPr>
            <a:r>
              <a:rPr lang="en-US" altLang="en-US" sz="2000" b="1">
                <a:solidFill>
                  <a:srgbClr val="00FF99"/>
                </a:solidFill>
              </a:rPr>
              <a:t>Steve Phillips, IPNI</a:t>
            </a:r>
          </a:p>
          <a:p>
            <a:pPr>
              <a:defRPr/>
            </a:pPr>
            <a:r>
              <a:rPr lang="en-US" altLang="en-US" sz="2000" b="1">
                <a:solidFill>
                  <a:srgbClr val="00FF99"/>
                </a:solidFill>
              </a:rPr>
              <a:t>Paul Davis, VCE retired</a:t>
            </a:r>
          </a:p>
          <a:p>
            <a:pPr>
              <a:defRPr/>
            </a:pPr>
            <a:r>
              <a:rPr lang="en-US" altLang="en-US" sz="2000" b="1">
                <a:solidFill>
                  <a:srgbClr val="00FF99"/>
                </a:solidFill>
              </a:rPr>
              <a:t>Josh McGrath, U of KY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52"/>
    </mc:Choice>
    <mc:Fallback xmlns="">
      <p:transition spd="slow" advTm="20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In-Season Remote Sensing</a:t>
            </a:r>
          </a:p>
        </p:txBody>
      </p:sp>
      <p:pic>
        <p:nvPicPr>
          <p:cNvPr id="11267" name="Picture 3" descr="nsensor_back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5562600"/>
            <a:ext cx="147637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crop_area_sens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7600"/>
            <a:ext cx="319087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nsensor_clo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33525"/>
            <a:ext cx="31908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nsensor_termin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43088"/>
            <a:ext cx="14763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nsensor_boo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3429000"/>
            <a:ext cx="3190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 descr="sensor_al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657725"/>
            <a:ext cx="31908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mtClean="0"/>
              <a:t>Satellite</a:t>
            </a:r>
          </a:p>
          <a:p>
            <a:pPr eaLnBrk="1" hangingPunct="1"/>
            <a:r>
              <a:rPr lang="en-US" altLang="en-US" smtClean="0"/>
              <a:t>Aerial photography</a:t>
            </a:r>
          </a:p>
          <a:p>
            <a:pPr eaLnBrk="1" hangingPunct="1"/>
            <a:r>
              <a:rPr lang="en-US" altLang="en-US" smtClean="0"/>
              <a:t>Ground-based Sensing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27"/>
    </mc:Choice>
    <mc:Fallback xmlns="">
      <p:transition spd="slow" advTm="38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In-Season Remote Sensing of Crop N Status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2292" name="Picture 2" descr="http://www.lsuagcenter.com/NR/rdonlyres/BAB8EF03-CB8A-4E41-AC88-3997EA93D4C2/92939/HMascagniNStudy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04963"/>
            <a:ext cx="575627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40"/>
    </mc:Choice>
    <mc:Fallback xmlns="">
      <p:transition spd="slow" advTm="21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In-Season Remote Sensing of N Crop N Status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3316" name="Picture 2" descr="https://www.pioneer.com/CMRoot/pioneer/us/images/agronomy/crop_insight/precision_farming/remote_sensing_fig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78025"/>
            <a:ext cx="38100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 descr="http://www.ianrpubs.unl.edu/epublic/live/g1632/build/graphics/g1632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2781300"/>
            <a:ext cx="4278312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85"/>
    </mc:Choice>
    <mc:Fallback xmlns="">
      <p:transition spd="slow" advTm="47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DCP_27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04" r="2155" b="15492"/>
          <a:stretch>
            <a:fillRect/>
          </a:stretch>
        </p:blipFill>
        <p:spPr bwMode="auto">
          <a:xfrm>
            <a:off x="0" y="-2527300"/>
            <a:ext cx="9153525" cy="1242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762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4340" name="Picture 4" descr="NTech logo on blac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188075"/>
            <a:ext cx="14478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-25400" y="0"/>
            <a:ext cx="9169400" cy="914400"/>
          </a:xfrm>
          <a:prstGeom prst="rect">
            <a:avLst/>
          </a:prstGeom>
          <a:solidFill>
            <a:srgbClr val="0678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752600" y="4025900"/>
            <a:ext cx="6019800" cy="152400"/>
          </a:xfrm>
          <a:prstGeom prst="rect">
            <a:avLst/>
          </a:prstGeom>
          <a:solidFill>
            <a:srgbClr val="FF0000">
              <a:alpha val="5098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473200"/>
            <a:ext cx="4114800" cy="1114425"/>
          </a:xfrm>
          <a:effectLst>
            <a:prstShdw prst="shdw17" dist="64758" dir="6078596">
              <a:schemeClr val="tx1"/>
            </a:prstShdw>
          </a:effectLst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altLang="en-US" b="1" smtClean="0"/>
              <a:t>The vigor of the leaves and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altLang="en-US" b="1" smtClean="0"/>
              <a:t>the ratio of plant to soil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altLang="en-US" b="1" smtClean="0"/>
              <a:t>affect NDVI values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355600" y="1447800"/>
            <a:ext cx="4114800" cy="1114425"/>
          </a:xfrm>
          <a:prstGeom prst="rect">
            <a:avLst/>
          </a:prstGeom>
          <a:noFill/>
          <a:ln>
            <a:noFill/>
          </a:ln>
          <a:effectLst>
            <a:prstShdw prst="shdw17" dist="64758" dir="6078596">
              <a:schemeClr val="tx1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1">
                <a:solidFill>
                  <a:schemeClr val="bg1"/>
                </a:solidFill>
              </a:rPr>
              <a:t>The vigor of the leaves and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1">
                <a:solidFill>
                  <a:schemeClr val="bg1"/>
                </a:solidFill>
              </a:rPr>
              <a:t>the ratio of plant to soil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1">
                <a:solidFill>
                  <a:schemeClr val="bg1"/>
                </a:solidFill>
              </a:rPr>
              <a:t>affect NDVI values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62000" y="2032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 b="1">
                <a:solidFill>
                  <a:srgbClr val="FFFFFF"/>
                </a:solidFill>
                <a:latin typeface="Imago Book"/>
              </a:rPr>
              <a:t>What the Sensor “Sees”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83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3963 L -8.33333E-7 0.2935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2"/>
          <p:cNvGrpSpPr>
            <a:grpSpLocks/>
          </p:cNvGrpSpPr>
          <p:nvPr/>
        </p:nvGrpSpPr>
        <p:grpSpPr bwMode="auto">
          <a:xfrm>
            <a:off x="0" y="0"/>
            <a:ext cx="9993313" cy="2514600"/>
            <a:chOff x="0" y="0"/>
            <a:chExt cx="6295" cy="1584"/>
          </a:xfrm>
        </p:grpSpPr>
        <p:pic>
          <p:nvPicPr>
            <p:cNvPr id="1029" name="Picture 3" descr="DCP_273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16" b="28009"/>
            <a:stretch>
              <a:fillRect/>
            </a:stretch>
          </p:blipFill>
          <p:spPr bwMode="auto">
            <a:xfrm>
              <a:off x="0" y="0"/>
              <a:ext cx="3719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4" descr="DCP_274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5" t="23506" b="19984"/>
            <a:stretch>
              <a:fillRect/>
            </a:stretch>
          </p:blipFill>
          <p:spPr bwMode="auto">
            <a:xfrm>
              <a:off x="2922" y="1"/>
              <a:ext cx="3373" cy="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6477000"/>
            <a:ext cx="9220200" cy="641350"/>
          </a:xfrm>
          <a:prstGeom prst="rect">
            <a:avLst/>
          </a:prstGeom>
          <a:solidFill>
            <a:srgbClr val="FFAC31"/>
          </a:solidFill>
          <a:ln>
            <a:noFill/>
          </a:ln>
          <a:effectLst>
            <a:prstShdw prst="shdw17" dist="17961" dir="13500000">
              <a:srgbClr val="99671D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altLang="en-US" sz="2000" b="1"/>
              <a:t>Note that the biomass of each plant is observable in NDVI value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n-US" altLang="en-US" sz="2000" b="1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152400" y="2370138"/>
          <a:ext cx="9448800" cy="418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hart" r:id="rId7" imgW="7724851" imgH="3419551" progId="Excel.Sheet.8">
                  <p:embed/>
                </p:oleObj>
              </mc:Choice>
              <mc:Fallback>
                <p:oleObj name="Chart" r:id="rId7" imgW="7724851" imgH="341955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2400" y="2370138"/>
                        <a:ext cx="9448800" cy="418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97"/>
    </mc:Choice>
    <mc:Fallback xmlns="">
      <p:transition spd="slow" advTm="28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Optical Sensor Values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NDVI</a:t>
            </a:r>
          </a:p>
          <a:p>
            <a:pPr lvl="1" eaLnBrk="1" hangingPunct="1"/>
            <a:r>
              <a:rPr lang="en-US" altLang="en-US" dirty="0" smtClean="0"/>
              <a:t>Regardless of sensor is essentially a measure of biomass.</a:t>
            </a:r>
          </a:p>
          <a:p>
            <a:pPr lvl="1" eaLnBrk="1" hangingPunct="1"/>
            <a:r>
              <a:rPr lang="en-US" altLang="en-US" dirty="0" smtClean="0"/>
              <a:t>NDVI = (NIR-VIS)/(NIR+VIS)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686175"/>
            <a:ext cx="4876800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703"/>
    </mc:Choice>
    <mc:Fallback xmlns="">
      <p:transition spd="slow" advTm="787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GreenSeeker System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5364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1219200"/>
            <a:ext cx="71501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10"/>
    </mc:Choice>
    <mc:Fallback xmlns="">
      <p:transition spd="slow" advTm="86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68598"/>
              </p:ext>
            </p:extLst>
          </p:nvPr>
        </p:nvGraphicFramePr>
        <p:xfrm>
          <a:off x="304800" y="1380550"/>
          <a:ext cx="8439150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0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62"/>
    </mc:Choice>
    <mc:Fallback xmlns="">
      <p:transition spd="slow" advTm="78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291020"/>
              </p:ext>
            </p:extLst>
          </p:nvPr>
        </p:nvGraphicFramePr>
        <p:xfrm>
          <a:off x="1600200" y="2057400"/>
          <a:ext cx="5886450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0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600"/>
    </mc:Choice>
    <mc:Fallback xmlns="">
      <p:transition spd="slow" advTm="83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Response Index</a:t>
            </a:r>
          </a:p>
        </p:txBody>
      </p:sp>
      <p:grpSp>
        <p:nvGrpSpPr>
          <p:cNvPr id="2052" name="Group 8"/>
          <p:cNvGrpSpPr>
            <a:grpSpLocks/>
          </p:cNvGrpSpPr>
          <p:nvPr/>
        </p:nvGrpSpPr>
        <p:grpSpPr bwMode="auto">
          <a:xfrm>
            <a:off x="457200" y="2057400"/>
            <a:ext cx="3454400" cy="646113"/>
            <a:chOff x="2667000" y="2057400"/>
            <a:chExt cx="3454792" cy="646331"/>
          </a:xfrm>
        </p:grpSpPr>
        <p:sp>
          <p:nvSpPr>
            <p:cNvPr id="2060" name="TextBox 5"/>
            <p:cNvSpPr txBox="1">
              <a:spLocks noChangeArrowheads="1"/>
            </p:cNvSpPr>
            <p:nvPr/>
          </p:nvSpPr>
          <p:spPr bwMode="auto">
            <a:xfrm>
              <a:off x="2667000" y="2057400"/>
              <a:ext cx="345479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/>
                <a:t>N uptake in N-Rich area </a:t>
              </a:r>
            </a:p>
            <a:p>
              <a:pPr algn="ctr" eaLnBrk="1" hangingPunct="1"/>
              <a:r>
                <a:rPr lang="en-US" altLang="en-US"/>
                <a:t>N uptake in area to be Fertilized</a:t>
              </a:r>
            </a:p>
          </p:txBody>
        </p:sp>
        <p:cxnSp>
          <p:nvCxnSpPr>
            <p:cNvPr id="8" name="Straight Connector 7"/>
            <p:cNvCxnSpPr>
              <a:stCxn id="2060" idx="1"/>
              <a:endCxn id="2060" idx="3"/>
            </p:cNvCxnSpPr>
            <p:nvPr/>
          </p:nvCxnSpPr>
          <p:spPr>
            <a:xfrm>
              <a:off x="2667000" y="2381359"/>
              <a:ext cx="3454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3" name="TextBox 9"/>
          <p:cNvSpPr txBox="1">
            <a:spLocks noChangeArrowheads="1"/>
          </p:cNvSpPr>
          <p:nvPr/>
        </p:nvSpPr>
        <p:spPr bwMode="auto">
          <a:xfrm>
            <a:off x="4265613" y="2195513"/>
            <a:ext cx="612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= RI</a:t>
            </a:r>
          </a:p>
        </p:txBody>
      </p:sp>
      <p:grpSp>
        <p:nvGrpSpPr>
          <p:cNvPr id="2054" name="Group 10"/>
          <p:cNvGrpSpPr>
            <a:grpSpLocks/>
          </p:cNvGrpSpPr>
          <p:nvPr/>
        </p:nvGrpSpPr>
        <p:grpSpPr bwMode="auto">
          <a:xfrm>
            <a:off x="1746250" y="3343275"/>
            <a:ext cx="915988" cy="646113"/>
            <a:chOff x="3936579" y="2057400"/>
            <a:chExt cx="915635" cy="646331"/>
          </a:xfrm>
        </p:grpSpPr>
        <p:sp>
          <p:nvSpPr>
            <p:cNvPr id="2058" name="TextBox 11"/>
            <p:cNvSpPr txBox="1">
              <a:spLocks noChangeArrowheads="1"/>
            </p:cNvSpPr>
            <p:nvPr/>
          </p:nvSpPr>
          <p:spPr bwMode="auto">
            <a:xfrm>
              <a:off x="3936579" y="2057400"/>
              <a:ext cx="91563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/>
                <a:t>60 lb N</a:t>
              </a:r>
            </a:p>
            <a:p>
              <a:pPr algn="ctr" eaLnBrk="1" hangingPunct="1"/>
              <a:r>
                <a:rPr lang="en-US" altLang="en-US"/>
                <a:t>40 lb N</a:t>
              </a:r>
            </a:p>
          </p:txBody>
        </p:sp>
        <p:cxnSp>
          <p:nvCxnSpPr>
            <p:cNvPr id="13" name="Straight Connector 12"/>
            <p:cNvCxnSpPr>
              <a:stCxn id="2058" idx="1"/>
              <a:endCxn id="2058" idx="3"/>
            </p:cNvCxnSpPr>
            <p:nvPr/>
          </p:nvCxnSpPr>
          <p:spPr>
            <a:xfrm>
              <a:off x="3936579" y="2381359"/>
              <a:ext cx="91563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5" name="TextBox 13"/>
          <p:cNvSpPr txBox="1">
            <a:spLocks noChangeArrowheads="1"/>
          </p:cNvSpPr>
          <p:nvPr/>
        </p:nvSpPr>
        <p:spPr bwMode="auto">
          <a:xfrm>
            <a:off x="2743200" y="3481388"/>
            <a:ext cx="703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= 1.5</a:t>
            </a:r>
          </a:p>
        </p:txBody>
      </p:sp>
      <p:graphicFrame>
        <p:nvGraphicFramePr>
          <p:cNvPr id="2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0822310"/>
              </p:ext>
            </p:extLst>
          </p:nvPr>
        </p:nvGraphicFramePr>
        <p:xfrm>
          <a:off x="4038600" y="2895600"/>
          <a:ext cx="48768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56" name="TextBox 15"/>
          <p:cNvSpPr txBox="1">
            <a:spLocks noChangeArrowheads="1"/>
          </p:cNvSpPr>
          <p:nvPr/>
        </p:nvSpPr>
        <p:spPr bwMode="auto">
          <a:xfrm>
            <a:off x="6629400" y="4114800"/>
            <a:ext cx="177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No in-season N</a:t>
            </a:r>
          </a:p>
        </p:txBody>
      </p:sp>
      <p:sp>
        <p:nvSpPr>
          <p:cNvPr id="2057" name="TextBox 16"/>
          <p:cNvSpPr txBox="1">
            <a:spLocks noChangeArrowheads="1"/>
          </p:cNvSpPr>
          <p:nvPr/>
        </p:nvSpPr>
        <p:spPr bwMode="auto">
          <a:xfrm>
            <a:off x="5248275" y="2982913"/>
            <a:ext cx="1890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Add in-season 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1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82"/>
    </mc:Choice>
    <mc:Fallback xmlns="">
      <p:transition spd="slow" advTm="95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Wheat N Rate Algorithm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716088" y="1752600"/>
          <a:ext cx="5710237" cy="469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Chart" r:id="rId6" imgW="5019662" imgH="4124418" progId="Excel.Chart.8">
                  <p:embed/>
                </p:oleObj>
              </mc:Choice>
              <mc:Fallback>
                <p:oleObj name="Chart" r:id="rId6" imgW="5019662" imgH="4124418" progId="Excel.Chart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6088" y="1752600"/>
                        <a:ext cx="5710237" cy="469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131888"/>
            <a:ext cx="925513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308475"/>
            <a:ext cx="132556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29000"/>
            <a:ext cx="993775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87"/>
    </mc:Choice>
    <mc:Fallback xmlns="">
      <p:transition spd="slow" advTm="92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Entering Required Information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7932" tIns="48966" rIns="97932" bIns="48966">
            <a:spAutoFit/>
          </a:bodyPr>
          <a:lstStyle>
            <a:lvl1pPr marL="517525" indent="-517525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Clr>
                <a:srgbClr val="FF3300"/>
              </a:buClr>
              <a:buSzPct val="80000"/>
              <a:buFont typeface="Monotype Sorts" panose="05010101010101010101" pitchFamily="2" charset="2"/>
              <a:buChar char="l"/>
            </a:pPr>
            <a:endParaRPr lang="en-US" altLang="en-US" sz="3000" b="1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2378075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24257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10" descr="C:\Work\Experiments\Targeted_watersheds\N_studies\photos\DSC0413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828800"/>
            <a:ext cx="3454400" cy="2590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29"/>
    </mc:Choice>
    <mc:Fallback xmlns="">
      <p:transition spd="slow" advTm="29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Virginia Wheat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High Reference</a:t>
            </a:r>
          </a:p>
          <a:p>
            <a:pPr lvl="1" eaLnBrk="1" hangingPunct="1"/>
            <a:r>
              <a:rPr lang="en-US" altLang="en-US" smtClean="0"/>
              <a:t>At GS 25 (greenup)</a:t>
            </a:r>
          </a:p>
          <a:p>
            <a:pPr eaLnBrk="1" hangingPunct="1"/>
            <a:r>
              <a:rPr lang="en-US" altLang="en-US" sz="2800" smtClean="0"/>
              <a:t>Low Reference</a:t>
            </a:r>
          </a:p>
          <a:p>
            <a:pPr lvl="1" eaLnBrk="1" hangingPunct="1"/>
            <a:r>
              <a:rPr lang="en-US" altLang="en-US" smtClean="0"/>
              <a:t>Only preplant N, no winter/greenup application</a:t>
            </a:r>
          </a:p>
          <a:p>
            <a:pPr eaLnBrk="1" hangingPunct="1"/>
            <a:r>
              <a:rPr lang="en-US" altLang="en-US" sz="2800" smtClean="0"/>
              <a:t>Days from planting to current</a:t>
            </a:r>
          </a:p>
          <a:p>
            <a:pPr eaLnBrk="1" hangingPunct="1"/>
            <a:r>
              <a:rPr lang="en-US" altLang="en-US" sz="2800" smtClean="0"/>
              <a:t>N rate applied at greenup</a:t>
            </a:r>
          </a:p>
          <a:p>
            <a:pPr eaLnBrk="1" hangingPunct="1"/>
            <a:r>
              <a:rPr lang="en-US" altLang="en-US" sz="2800" smtClean="0"/>
              <a:t>Maximum Yield</a:t>
            </a:r>
          </a:p>
          <a:p>
            <a:pPr eaLnBrk="1" hangingPunct="1"/>
            <a:r>
              <a:rPr lang="en-US" altLang="en-US" sz="2800" smtClean="0"/>
              <a:t>Maximum N Rate</a:t>
            </a:r>
          </a:p>
          <a:p>
            <a:pPr eaLnBrk="1" hangingPunct="1"/>
            <a:r>
              <a:rPr lang="en-US" altLang="en-US" sz="2800" smtClean="0"/>
              <a:t>NUE</a:t>
            </a:r>
          </a:p>
        </p:txBody>
      </p:sp>
      <p:pic>
        <p:nvPicPr>
          <p:cNvPr id="28676" name="Picture 4" descr="P10101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475288"/>
            <a:ext cx="2819400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152"/>
    </mc:Choice>
    <mc:Fallback xmlns="">
      <p:transition spd="slow" advTm="104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993300"/>
                </a:solidFill>
                <a:latin typeface="Tahoma" panose="020B0604030504040204" pitchFamily="34" charset="0"/>
              </a:rPr>
              <a:t>VIRGINIA APPROACH - Wheat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7932" tIns="48966" rIns="97932" bIns="48966">
            <a:spAutoFit/>
          </a:bodyPr>
          <a:lstStyle>
            <a:lvl1pPr marL="517525" indent="-517525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9488"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9488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Clr>
                <a:srgbClr val="FF3300"/>
              </a:buClr>
              <a:buSzPct val="80000"/>
              <a:buFont typeface="Monotype Sorts" panose="05010101010101010101" pitchFamily="2" charset="2"/>
              <a:buChar char="l"/>
            </a:pPr>
            <a:endParaRPr lang="en-US" altLang="en-US" sz="3000" b="1"/>
          </a:p>
        </p:txBody>
      </p:sp>
      <p:pic>
        <p:nvPicPr>
          <p:cNvPr id="26628" name="Picture 5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990600"/>
            <a:ext cx="8647112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0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116"/>
    </mc:Choice>
    <mc:Fallback xmlns="">
      <p:transition spd="slow" advTm="190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914400"/>
            <a:ext cx="8465280" cy="525010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0740" y="114300"/>
            <a:ext cx="8229600" cy="1143000"/>
          </a:xfrm>
        </p:spPr>
        <p:txBody>
          <a:bodyPr/>
          <a:lstStyle/>
          <a:p>
            <a:r>
              <a:rPr lang="en-US" dirty="0" smtClean="0"/>
              <a:t>Virginia Wheat Algorithm Inputs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8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41"/>
    </mc:Choice>
    <mc:Fallback xmlns="">
      <p:transition spd="slow" advTm="47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N-rich strip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dirty="0" smtClean="0"/>
              <a:t>Trimble</a:t>
            </a:r>
          </a:p>
          <a:p>
            <a:pPr lvl="2" eaLnBrk="1" hangingPunct="1">
              <a:defRPr/>
            </a:pPr>
            <a:r>
              <a:rPr lang="en-US" sz="3200" dirty="0"/>
              <a:t>300 </a:t>
            </a:r>
            <a:r>
              <a:rPr lang="en-US" sz="3200" dirty="0" err="1"/>
              <a:t>ft</a:t>
            </a:r>
            <a:r>
              <a:rPr lang="en-US" sz="3200" dirty="0"/>
              <a:t> </a:t>
            </a:r>
            <a:r>
              <a:rPr lang="en-US" sz="3200" dirty="0" smtClean="0"/>
              <a:t>long</a:t>
            </a:r>
          </a:p>
          <a:p>
            <a:pPr lvl="2" eaLnBrk="1" hangingPunct="1">
              <a:defRPr/>
            </a:pPr>
            <a:r>
              <a:rPr lang="en-US" sz="3200" dirty="0" smtClean="0"/>
              <a:t>Representative area of the field (not high or low)</a:t>
            </a:r>
            <a:endParaRPr lang="en-US" sz="3200" dirty="0"/>
          </a:p>
          <a:p>
            <a:pPr lvl="2" eaLnBrk="1" hangingPunct="1">
              <a:defRPr/>
            </a:pPr>
            <a:r>
              <a:rPr lang="en-US" sz="3200" dirty="0"/>
              <a:t>Rate equal to the highest rate needed by the crop for the season</a:t>
            </a:r>
            <a:r>
              <a:rPr lang="en-US" sz="3200" dirty="0" smtClean="0"/>
              <a:t>?</a:t>
            </a:r>
          </a:p>
          <a:p>
            <a:pPr lvl="2" eaLnBrk="1" hangingPunct="1">
              <a:defRPr/>
            </a:pPr>
            <a:r>
              <a:rPr lang="en-US" sz="3200" dirty="0" smtClean="0"/>
              <a:t>May require a decreased</a:t>
            </a:r>
          </a:p>
          <a:p>
            <a:pPr marL="914400" lvl="2" indent="0" eaLnBrk="1" hangingPunct="1">
              <a:buFontTx/>
              <a:buNone/>
              <a:defRPr/>
            </a:pPr>
            <a:r>
              <a:rPr lang="en-US" sz="3200" dirty="0" smtClean="0"/>
              <a:t>  pre-plant N rate</a:t>
            </a:r>
          </a:p>
          <a:p>
            <a:pPr lvl="2" eaLnBrk="1" hangingPunct="1">
              <a:defRPr/>
            </a:pPr>
            <a:r>
              <a:rPr lang="en-US" sz="3200" dirty="0" smtClean="0"/>
              <a:t>Mark it!</a:t>
            </a:r>
            <a:endParaRPr lang="en-US" sz="3200" dirty="0"/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25604" name="Picture 2" descr="http://www.nue.okstate.edu/Nitrogen_Rich_Strip/P10100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25" y="4959350"/>
            <a:ext cx="2530475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627"/>
    </mc:Choice>
    <mc:Fallback xmlns="">
      <p:transition spd="slow" advTm="178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N-rich strip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 smtClean="0"/>
              <a:t>Trimble</a:t>
            </a:r>
          </a:p>
          <a:p>
            <a:pPr lvl="2" eaLnBrk="1" hangingPunct="1"/>
            <a:r>
              <a:rPr lang="en-US" altLang="en-US" sz="3200" dirty="0" smtClean="0"/>
              <a:t>At appropriate time (</a:t>
            </a:r>
            <a:r>
              <a:rPr lang="en-US" altLang="en-US" sz="3200" dirty="0" err="1" smtClean="0"/>
              <a:t>Zakoks</a:t>
            </a:r>
            <a:r>
              <a:rPr lang="en-US" altLang="en-US" sz="3200" dirty="0" smtClean="0"/>
              <a:t> 30-32) measure NDVI from reference</a:t>
            </a:r>
          </a:p>
          <a:p>
            <a:pPr lvl="2" eaLnBrk="1" hangingPunct="1"/>
            <a:r>
              <a:rPr lang="en-US" altLang="en-US" sz="3200" dirty="0" smtClean="0"/>
              <a:t>32 to 48 “ above canopy</a:t>
            </a:r>
          </a:p>
          <a:p>
            <a:pPr lvl="2" eaLnBrk="1" hangingPunct="1"/>
            <a:r>
              <a:rPr lang="en-US" altLang="en-US" sz="3200" dirty="0" smtClean="0"/>
              <a:t>Full boom, ½ boom, handheld, manual entry</a:t>
            </a:r>
          </a:p>
          <a:p>
            <a:pPr lvl="2" eaLnBrk="1" hangingPunct="1"/>
            <a:endParaRPr lang="en-US" altLang="en-US" sz="3200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26628" name="Picture 2" descr="http://www.nue.okstate.edu/Nitrogen_Rich_Strip/P10100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5181600"/>
            <a:ext cx="2235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17"/>
    </mc:Choice>
    <mc:Fallback xmlns="">
      <p:transition spd="slow" advTm="28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00225"/>
            <a:ext cx="8656638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55"/>
    </mc:Choice>
    <mc:Fallback xmlns="">
      <p:transition spd="slow" advTm="149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Wheat Results – Coastal Plain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6725" y="1905000"/>
          <a:ext cx="8077198" cy="2895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6209"/>
                <a:gridCol w="1146209"/>
                <a:gridCol w="1701406"/>
                <a:gridCol w="1361125"/>
                <a:gridCol w="1576040"/>
                <a:gridCol w="1146209"/>
              </a:tblGrid>
              <a:tr h="1089613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GreenSeeker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Standard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GreenSeeker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Standard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9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Year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Acres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N rate, lb/ac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Yield, bu/ac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19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58.1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58.4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77.3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76.6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19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74.6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75.5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0" y="5029200"/>
          <a:ext cx="1219200" cy="118745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</a:tblGrid>
              <a:tr h="101019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 Yield by N Application Method                       GS              STD</a:t>
                      </a:r>
                    </a:p>
                  </a:txBody>
                  <a:tcPr marL="9525" marR="9525" marT="95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86.75</a:t>
                      </a:r>
                    </a:p>
                  </a:txBody>
                  <a:tcPr marL="9525" marR="9525" marT="95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74.16</a:t>
                      </a:r>
                    </a:p>
                  </a:txBody>
                  <a:tcPr marL="9525" marR="9525" marT="95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24"/>
    </mc:Choice>
    <mc:Fallback xmlns="">
      <p:transition spd="slow" advTm="87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Effect of RI on N Rate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891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494982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86"/>
          <p:cNvGraphicFramePr>
            <a:graphicFrameLocks/>
          </p:cNvGraphicFramePr>
          <p:nvPr/>
        </p:nvGraphicFramePr>
        <p:xfrm>
          <a:off x="6553200" y="2133600"/>
          <a:ext cx="2286000" cy="2895602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</a:tblGrid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High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34"/>
    </mc:Choice>
    <mc:Fallback xmlns="">
      <p:transition spd="slow" advTm="34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Effect of RI on N Rate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graphicFrame>
        <p:nvGraphicFramePr>
          <p:cNvPr id="6" name="Group 86"/>
          <p:cNvGraphicFramePr>
            <a:graphicFrameLocks/>
          </p:cNvGraphicFramePr>
          <p:nvPr/>
        </p:nvGraphicFramePr>
        <p:xfrm>
          <a:off x="6553200" y="2133600"/>
          <a:ext cx="2286000" cy="2895602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</a:tblGrid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High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997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73238"/>
            <a:ext cx="494982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6"/>
    </mc:Choice>
    <mc:Fallback xmlns="">
      <p:transition spd="slow" advTm="22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Effect of RI on N Rate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graphicFrame>
        <p:nvGraphicFramePr>
          <p:cNvPr id="6" name="Group 86"/>
          <p:cNvGraphicFramePr>
            <a:graphicFrameLocks/>
          </p:cNvGraphicFramePr>
          <p:nvPr/>
        </p:nvGraphicFramePr>
        <p:xfrm>
          <a:off x="6553200" y="2133600"/>
          <a:ext cx="2286000" cy="2895602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</a:tblGrid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High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4099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494982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81"/>
    </mc:Choice>
    <mc:Fallback xmlns="">
      <p:transition spd="slow" advTm="25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41988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5250"/>
            <a:ext cx="266700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38413"/>
            <a:ext cx="2708275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07950"/>
            <a:ext cx="2695575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 Box 87"/>
          <p:cNvSpPr txBox="1">
            <a:spLocks noChangeArrowheads="1"/>
          </p:cNvSpPr>
          <p:nvPr/>
        </p:nvSpPr>
        <p:spPr bwMode="auto">
          <a:xfrm>
            <a:off x="3228975" y="2743200"/>
            <a:ext cx="563880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As the High and Low References move together the response to N decreases.</a:t>
            </a:r>
          </a:p>
        </p:txBody>
      </p:sp>
      <p:sp>
        <p:nvSpPr>
          <p:cNvPr id="41992" name="Text Box 87"/>
          <p:cNvSpPr txBox="1">
            <a:spLocks noChangeArrowheads="1"/>
          </p:cNvSpPr>
          <p:nvPr/>
        </p:nvSpPr>
        <p:spPr bwMode="auto">
          <a:xfrm>
            <a:off x="3254375" y="3857625"/>
            <a:ext cx="5638800" cy="646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RI is typically lower in the early season.  Less N response/stress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63"/>
    </mc:Choice>
    <mc:Fallback xmlns="">
      <p:transition spd="slow" advTm="372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Effect of DFP on N rate</a:t>
            </a:r>
          </a:p>
        </p:txBody>
      </p:sp>
      <p:graphicFrame>
        <p:nvGraphicFramePr>
          <p:cNvPr id="543750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954088" y="1600200"/>
          <a:ext cx="7235825" cy="456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Chart" r:id="rId7" imgW="5734020" imgH="3619529" progId="Excel.Chart.8">
                  <p:embed/>
                </p:oleObj>
              </mc:Choice>
              <mc:Fallback>
                <p:oleObj name="Chart" r:id="rId7" imgW="5734020" imgH="3619529" progId="Excel.Chart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1600200"/>
                        <a:ext cx="7235825" cy="456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887" name="Group 143"/>
          <p:cNvGraphicFramePr>
            <a:graphicFrameLocks noGrp="1"/>
          </p:cNvGraphicFramePr>
          <p:nvPr>
            <p:ph sz="half" idx="2"/>
          </p:nvPr>
        </p:nvGraphicFramePr>
        <p:xfrm>
          <a:off x="2667000" y="1524000"/>
          <a:ext cx="4038600" cy="4525965"/>
        </p:xfrm>
        <a:graphic>
          <a:graphicData uri="http://schemas.openxmlformats.org/drawingml/2006/table">
            <a:tbl>
              <a:tblPr/>
              <a:tblGrid>
                <a:gridCol w="2717800"/>
                <a:gridCol w="1320800"/>
              </a:tblGrid>
              <a:tr h="646113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Parameters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Low Reference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High Reference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 Preplant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Yield Goal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Max 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429000" y="2971800"/>
            <a:ext cx="0" cy="2362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05000" y="3352800"/>
            <a:ext cx="152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05000" y="2971800"/>
            <a:ext cx="152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889" name="Text Box 145"/>
          <p:cNvSpPr txBox="1">
            <a:spLocks noChangeArrowheads="1"/>
          </p:cNvSpPr>
          <p:nvPr/>
        </p:nvSpPr>
        <p:spPr bwMode="auto">
          <a:xfrm>
            <a:off x="838200" y="4384675"/>
            <a:ext cx="8001000" cy="788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/>
              <a:t>As DFP increases at a given RI the response to N decreases for lower NDVI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/>
              <a:t>Higher NDVI’s need more N to achieve max yield </a:t>
            </a:r>
          </a:p>
        </p:txBody>
      </p:sp>
      <p:sp>
        <p:nvSpPr>
          <p:cNvPr id="9" name="Down Arrow 8"/>
          <p:cNvSpPr/>
          <p:nvPr/>
        </p:nvSpPr>
        <p:spPr>
          <a:xfrm rot="5189969">
            <a:off x="5630069" y="2331244"/>
            <a:ext cx="341312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advTm="736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OleChart spid="543750" grpId="0"/>
      <p:bldP spid="543889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 “Tips” on the VA Algorithms</a:t>
            </a:r>
          </a:p>
        </p:txBody>
      </p:sp>
      <p:sp>
        <p:nvSpPr>
          <p:cNvPr id="4301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if I don’t have a high N reference?</a:t>
            </a:r>
          </a:p>
          <a:p>
            <a:pPr lvl="1" eaLnBrk="1" hangingPunct="1"/>
            <a:r>
              <a:rPr lang="en-US" altLang="en-US" smtClean="0"/>
              <a:t>Use a “virtual” reference.  </a:t>
            </a:r>
          </a:p>
          <a:p>
            <a:pPr lvl="1" eaLnBrk="1" hangingPunct="1"/>
            <a:r>
              <a:rPr lang="en-US" altLang="en-US" smtClean="0"/>
              <a:t>Drive across the crop</a:t>
            </a:r>
          </a:p>
          <a:p>
            <a:pPr lvl="1" eaLnBrk="1" hangingPunct="1"/>
            <a:r>
              <a:rPr lang="en-US" altLang="en-US" smtClean="0"/>
              <a:t>Note the highest NDVI value (sustained)</a:t>
            </a:r>
          </a:p>
          <a:p>
            <a:pPr lvl="1" eaLnBrk="1" hangingPunct="1"/>
            <a:r>
              <a:rPr lang="en-US" altLang="en-US" smtClean="0"/>
              <a:t>Multiply by 0.9</a:t>
            </a:r>
          </a:p>
          <a:p>
            <a:pPr lvl="1" eaLnBrk="1" hangingPunct="1"/>
            <a:r>
              <a:rPr lang="en-US" altLang="en-US" smtClean="0"/>
              <a:t>Enter that as “High” REF</a:t>
            </a:r>
          </a:p>
          <a:p>
            <a:pPr lvl="1" eaLnBrk="1" hangingPunct="1"/>
            <a:r>
              <a:rPr lang="en-US" altLang="en-US" smtClean="0"/>
              <a:t>UNDERSTAND that what you just did was ASSUME that that difference is due to 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89"/>
    </mc:Choice>
    <mc:Fallback xmlns="">
      <p:transition spd="slow" advTm="68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Sensors 2008 1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5"/>
          <a:stretch>
            <a:fillRect/>
          </a:stretch>
        </p:blipFill>
        <p:spPr bwMode="auto">
          <a:xfrm>
            <a:off x="228600" y="228600"/>
            <a:ext cx="8686800" cy="638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4038600" y="990600"/>
            <a:ext cx="172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“N-Rich” Strip</a:t>
            </a:r>
          </a:p>
        </p:txBody>
      </p:sp>
      <p:sp>
        <p:nvSpPr>
          <p:cNvPr id="44036" name="Line 6"/>
          <p:cNvSpPr>
            <a:spLocks noChangeShapeType="1"/>
          </p:cNvSpPr>
          <p:nvPr/>
        </p:nvSpPr>
        <p:spPr bwMode="auto">
          <a:xfrm>
            <a:off x="4038600" y="1981200"/>
            <a:ext cx="1676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45"/>
    </mc:Choice>
    <mc:Fallback xmlns="">
      <p:transition spd="slow" advTm="7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Sensors 2008 1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395288"/>
            <a:ext cx="7010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5"/>
          <p:cNvSpPr txBox="1">
            <a:spLocks noChangeArrowheads="1"/>
          </p:cNvSpPr>
          <p:nvPr/>
        </p:nvSpPr>
        <p:spPr bwMode="auto">
          <a:xfrm rot="-866844">
            <a:off x="1524000" y="3352800"/>
            <a:ext cx="27098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i="1">
                <a:solidFill>
                  <a:srgbClr val="FFFF66"/>
                </a:solidFill>
              </a:rPr>
              <a:t>Old fence-row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24"/>
    </mc:Choice>
    <mc:Fallback xmlns="">
      <p:transition spd="slow" advTm="42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 “Tips” on the VA Algorithms</a:t>
            </a:r>
          </a:p>
        </p:txBody>
      </p:sp>
      <p:sp>
        <p:nvSpPr>
          <p:cNvPr id="4608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if I don’t have a LOW N reference?</a:t>
            </a:r>
          </a:p>
          <a:p>
            <a:pPr lvl="1" eaLnBrk="1" hangingPunct="1"/>
            <a:r>
              <a:rPr lang="en-US" altLang="en-US" smtClean="0"/>
              <a:t>Use a “virtual” reference  </a:t>
            </a:r>
          </a:p>
          <a:p>
            <a:pPr lvl="1" eaLnBrk="1" hangingPunct="1"/>
            <a:r>
              <a:rPr lang="en-US" altLang="en-US" smtClean="0"/>
              <a:t>Drive across the crop</a:t>
            </a:r>
          </a:p>
          <a:p>
            <a:pPr lvl="1" eaLnBrk="1" hangingPunct="1"/>
            <a:r>
              <a:rPr lang="en-US" altLang="en-US" smtClean="0"/>
              <a:t>Note the lowest NDVI value (sustained)</a:t>
            </a:r>
          </a:p>
          <a:p>
            <a:pPr lvl="1" eaLnBrk="1" hangingPunct="1"/>
            <a:r>
              <a:rPr lang="en-US" altLang="en-US" smtClean="0"/>
              <a:t>Multiply by 1.2</a:t>
            </a:r>
          </a:p>
          <a:p>
            <a:pPr lvl="1" eaLnBrk="1" hangingPunct="1"/>
            <a:r>
              <a:rPr lang="en-US" altLang="en-US" smtClean="0"/>
              <a:t>Enter that as “low” REF</a:t>
            </a:r>
          </a:p>
          <a:p>
            <a:pPr lvl="1" eaLnBrk="1" hangingPunct="1"/>
            <a:r>
              <a:rPr lang="en-US" altLang="en-US" smtClean="0"/>
              <a:t>UNDERSTAND that what you just did was ASSUME that the low NDVI values were due to N deficiency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39"/>
    </mc:Choice>
    <mc:Fallback xmlns="">
      <p:transition spd="slow" advTm="37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 “Tips” on the VA Algorithms</a:t>
            </a:r>
          </a:p>
        </p:txBody>
      </p:sp>
      <p:sp>
        <p:nvSpPr>
          <p:cNvPr id="4710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Can I use the value from a high N reference from a neighboring field or from a different hybrid / variety?</a:t>
            </a:r>
          </a:p>
          <a:p>
            <a:pPr lvl="1" eaLnBrk="1" hangingPunct="1"/>
            <a:r>
              <a:rPr lang="en-US" altLang="en-US" smtClean="0"/>
              <a:t>Absolutely NOT!</a:t>
            </a:r>
          </a:p>
        </p:txBody>
      </p:sp>
      <p:pic>
        <p:nvPicPr>
          <p:cNvPr id="4710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41148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773"/>
    </mc:Choice>
    <mc:Fallback xmlns="">
      <p:transition spd="slow" advTm="64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325563"/>
          </a:xfrm>
        </p:spPr>
        <p:txBody>
          <a:bodyPr/>
          <a:lstStyle/>
          <a:p>
            <a:pPr eaLnBrk="1" hangingPunct="1"/>
            <a:r>
              <a:rPr lang="en-US" altLang="en-US" smtClean="0"/>
              <a:t>“Tips” on the VA Wheat Algorithm</a:t>
            </a:r>
          </a:p>
        </p:txBody>
      </p:sp>
      <p:sp>
        <p:nvSpPr>
          <p:cNvPr id="48131" name="Content Placeholder 5"/>
          <p:cNvSpPr>
            <a:spLocks noGrp="1"/>
          </p:cNvSpPr>
          <p:nvPr>
            <p:ph sz="half" idx="2"/>
          </p:nvPr>
        </p:nvSpPr>
        <p:spPr>
          <a:xfrm>
            <a:off x="166688" y="1417638"/>
            <a:ext cx="3602037" cy="3684587"/>
          </a:xfrm>
        </p:spPr>
        <p:txBody>
          <a:bodyPr/>
          <a:lstStyle/>
          <a:p>
            <a:pPr eaLnBrk="1" hangingPunct="1"/>
            <a:r>
              <a:rPr lang="en-US" altLang="en-US" smtClean="0"/>
              <a:t>Very low “range” in N rate applied</a:t>
            </a:r>
          </a:p>
          <a:p>
            <a:pPr lvl="1" eaLnBrk="1" hangingPunct="1"/>
            <a:r>
              <a:rPr lang="en-US" altLang="en-US" smtClean="0"/>
              <a:t>Low RI?</a:t>
            </a:r>
          </a:p>
          <a:p>
            <a:pPr lvl="1" eaLnBrk="1" hangingPunct="1"/>
            <a:r>
              <a:rPr lang="en-US" altLang="en-US" smtClean="0"/>
              <a:t>Early in spring?</a:t>
            </a:r>
          </a:p>
          <a:p>
            <a:pPr lvl="1" eaLnBrk="1" hangingPunct="1"/>
            <a:r>
              <a:rPr lang="en-US" altLang="en-US" smtClean="0"/>
              <a:t>High GS 25 N?</a:t>
            </a:r>
          </a:p>
          <a:p>
            <a:pPr lvl="1" eaLnBrk="1" hangingPunct="1"/>
            <a:r>
              <a:rPr lang="en-US" altLang="en-US" smtClean="0"/>
              <a:t>Uniform stand?</a:t>
            </a:r>
          </a:p>
          <a:p>
            <a:pPr lvl="1" eaLnBrk="1" hangingPunct="1"/>
            <a:r>
              <a:rPr lang="en-US" altLang="en-US" smtClean="0"/>
              <a:t>Low yield potential?</a:t>
            </a:r>
          </a:p>
        </p:txBody>
      </p:sp>
      <p:sp>
        <p:nvSpPr>
          <p:cNvPr id="48132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8133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4813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75" y="1681163"/>
            <a:ext cx="5037138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936"/>
    </mc:Choice>
    <mc:Fallback xmlns="">
      <p:transition spd="slow" advTm="83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325563"/>
          </a:xfrm>
        </p:spPr>
        <p:txBody>
          <a:bodyPr/>
          <a:lstStyle/>
          <a:p>
            <a:pPr eaLnBrk="1" hangingPunct="1"/>
            <a:r>
              <a:rPr lang="en-US" altLang="en-US" smtClean="0"/>
              <a:t>“Tips” on the VA Wheat Algorithm</a:t>
            </a:r>
          </a:p>
        </p:txBody>
      </p:sp>
      <p:sp>
        <p:nvSpPr>
          <p:cNvPr id="49155" name="Content Placeholder 5"/>
          <p:cNvSpPr>
            <a:spLocks noGrp="1"/>
          </p:cNvSpPr>
          <p:nvPr>
            <p:ph sz="half" idx="2"/>
          </p:nvPr>
        </p:nvSpPr>
        <p:spPr>
          <a:xfrm>
            <a:off x="166688" y="1417638"/>
            <a:ext cx="3602037" cy="3684587"/>
          </a:xfrm>
        </p:spPr>
        <p:txBody>
          <a:bodyPr/>
          <a:lstStyle/>
          <a:p>
            <a:pPr eaLnBrk="1" hangingPunct="1"/>
            <a:r>
              <a:rPr lang="en-US" altLang="en-US" smtClean="0"/>
              <a:t>Very quick to max rate</a:t>
            </a:r>
          </a:p>
          <a:p>
            <a:pPr lvl="1" eaLnBrk="1" hangingPunct="1"/>
            <a:r>
              <a:rPr lang="en-US" altLang="en-US" smtClean="0"/>
              <a:t>High RI?</a:t>
            </a:r>
          </a:p>
          <a:p>
            <a:pPr lvl="1" eaLnBrk="1" hangingPunct="1"/>
            <a:r>
              <a:rPr lang="en-US" altLang="en-US" smtClean="0"/>
              <a:t>Early in spring?</a:t>
            </a:r>
          </a:p>
          <a:p>
            <a:pPr lvl="1" eaLnBrk="1" hangingPunct="1"/>
            <a:r>
              <a:rPr lang="en-US" altLang="en-US" smtClean="0"/>
              <a:t>Low GS 25 N?</a:t>
            </a:r>
          </a:p>
          <a:p>
            <a:pPr lvl="1" eaLnBrk="1" hangingPunct="1"/>
            <a:r>
              <a:rPr lang="en-US" altLang="en-US" smtClean="0"/>
              <a:t>Uniform stand?</a:t>
            </a:r>
          </a:p>
          <a:p>
            <a:pPr lvl="1" eaLnBrk="1" hangingPunct="1"/>
            <a:r>
              <a:rPr lang="en-US" altLang="en-US" smtClean="0"/>
              <a:t>Overly optimistic yield potential?</a:t>
            </a:r>
          </a:p>
        </p:txBody>
      </p:sp>
      <p:sp>
        <p:nvSpPr>
          <p:cNvPr id="49156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9157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4915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1524000"/>
            <a:ext cx="503555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749"/>
    </mc:Choice>
    <mc:Fallback xmlns="">
      <p:transition spd="slow" advTm="68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“Tips” on the VA Wheat Algorithm</a:t>
            </a:r>
          </a:p>
        </p:txBody>
      </p:sp>
      <p:sp>
        <p:nvSpPr>
          <p:cNvPr id="5017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range of rates predicted by the system don’t match the number I had in mind.</a:t>
            </a:r>
          </a:p>
          <a:p>
            <a:pPr lvl="1" eaLnBrk="1" hangingPunct="1"/>
            <a:r>
              <a:rPr lang="en-US" altLang="en-US" smtClean="0"/>
              <a:t>Ask yourself why</a:t>
            </a:r>
          </a:p>
          <a:p>
            <a:pPr lvl="1" eaLnBrk="1" hangingPunct="1"/>
            <a:r>
              <a:rPr lang="en-US" altLang="en-US" smtClean="0"/>
              <a:t>Seek corroboration</a:t>
            </a:r>
          </a:p>
          <a:p>
            <a:pPr lvl="1" eaLnBrk="1" hangingPunct="1"/>
            <a:r>
              <a:rPr lang="en-US" altLang="en-US" smtClean="0"/>
              <a:t>Tweak the inputs</a:t>
            </a:r>
          </a:p>
          <a:p>
            <a:pPr lvl="1" eaLnBrk="1" hangingPunct="1"/>
            <a:r>
              <a:rPr lang="en-US" altLang="en-US" smtClean="0"/>
              <a:t>Build your own?</a:t>
            </a:r>
          </a:p>
        </p:txBody>
      </p:sp>
      <p:pic>
        <p:nvPicPr>
          <p:cNvPr id="5018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3335338"/>
            <a:ext cx="21590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651"/>
    </mc:Choice>
    <mc:Fallback xmlns="">
      <p:transition spd="slow" advTm="182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Controlled Experiment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Conducted in Blacksburg</a:t>
            </a:r>
          </a:p>
          <a:p>
            <a:pPr eaLnBrk="1" hangingPunct="1"/>
            <a:r>
              <a:rPr lang="en-US" altLang="en-US" sz="2400" smtClean="0"/>
              <a:t>8 wooden boxes were built and filled with 1 of 4 soil type</a:t>
            </a:r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3200400"/>
            <a:ext cx="3541712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06713"/>
            <a:ext cx="3810000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017713"/>
            <a:ext cx="8636000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91"/>
    </mc:Choice>
    <mc:Fallback xmlns="">
      <p:transition spd="slow" advTm="59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RX vs. Applied Rates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3884613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3884613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042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481138" y="2428875"/>
          <a:ext cx="6181725" cy="286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Chart" r:id="rId9" imgW="6181774" imgH="2867017" progId="Excel.Sheet.8">
                  <p:embed/>
                </p:oleObj>
              </mc:Choice>
              <mc:Fallback>
                <p:oleObj name="Chart" r:id="rId9" imgW="6181774" imgH="2867017" progId="Excel.Sheet.8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2428875"/>
                        <a:ext cx="6181725" cy="286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52"/>
    </mc:Choice>
    <mc:Fallback xmlns="">
      <p:transition spd="slow" advTm="86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OleChart spid="604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Sensor Summary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Requires that you are already comfortable with sidedressing the majority of your N</a:t>
            </a:r>
          </a:p>
          <a:p>
            <a:pPr eaLnBrk="1" hangingPunct="1">
              <a:defRPr/>
            </a:pPr>
            <a:r>
              <a:rPr lang="en-US" dirty="0" smtClean="0"/>
              <a:t>Install N rich strip and N deficient strip in each field</a:t>
            </a:r>
          </a:p>
          <a:p>
            <a:pPr eaLnBrk="1" hangingPunct="1">
              <a:defRPr/>
            </a:pPr>
            <a:r>
              <a:rPr lang="en-US" dirty="0" smtClean="0"/>
              <a:t>Understand that it’s not always right, but research indicates that it is correct more often than the flat rate you are currently using</a:t>
            </a:r>
          </a:p>
          <a:p>
            <a:pPr eaLnBrk="1" hangingPunct="1">
              <a:defRPr/>
            </a:pPr>
            <a:r>
              <a:rPr lang="en-US" dirty="0" smtClean="0"/>
              <a:t>There are different sensor technologies, but it’s really the algorithm that matters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119425"/>
              </p:ext>
            </p:extLst>
          </p:nvPr>
        </p:nvGraphicFramePr>
        <p:xfrm>
          <a:off x="152400" y="1981200"/>
          <a:ext cx="9102725" cy="438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Chart" r:id="rId7" imgW="7094414" imgH="3421454" progId="Excel.Chart.8">
                  <p:embed/>
                </p:oleObj>
              </mc:Choice>
              <mc:Fallback>
                <p:oleObj name="Chart" r:id="rId7" imgW="7094414" imgH="3421454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81200"/>
                        <a:ext cx="9102725" cy="438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074738" y="2514600"/>
            <a:ext cx="7543800" cy="457200"/>
            <a:chOff x="672" y="1536"/>
            <a:chExt cx="4752" cy="288"/>
          </a:xfrm>
        </p:grpSpPr>
        <p:sp>
          <p:nvSpPr>
            <p:cNvPr id="8198" name="Line 8"/>
            <p:cNvSpPr>
              <a:spLocks noChangeShapeType="1"/>
            </p:cNvSpPr>
            <p:nvPr/>
          </p:nvSpPr>
          <p:spPr bwMode="auto">
            <a:xfrm>
              <a:off x="672" y="1824"/>
              <a:ext cx="4752" cy="0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9" name="Text Box 9"/>
            <p:cNvSpPr txBox="1">
              <a:spLocks noChangeArrowheads="1"/>
            </p:cNvSpPr>
            <p:nvPr/>
          </p:nvSpPr>
          <p:spPr bwMode="auto">
            <a:xfrm>
              <a:off x="1200" y="1536"/>
              <a:ext cx="10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400" b="1">
                  <a:solidFill>
                    <a:srgbClr val="66FF33"/>
                  </a:solidFill>
                </a:rPr>
                <a:t>Flat Rate</a:t>
              </a:r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55"/>
    </mc:Choice>
    <mc:Fallback xmlns="">
      <p:transition spd="slow" advTm="57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09283" grpId="0" build="p"/>
      <p:bldOleChart spid="6" grpId="0"/>
      <p:bldOleChart spid="6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4400" smtClean="0"/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0.9|3|34.2|1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9.9|9.9|7.3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864</Words>
  <Application>Microsoft Office PowerPoint</Application>
  <PresentationFormat>On-screen Show (4:3)</PresentationFormat>
  <Paragraphs>235</Paragraphs>
  <Slides>37</Slides>
  <Notes>4</Notes>
  <HiddenSlides>0</HiddenSlides>
  <MMClips>36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Imago Book</vt:lpstr>
      <vt:lpstr>Monotype Sorts</vt:lpstr>
      <vt:lpstr>Tahoma</vt:lpstr>
      <vt:lpstr>Default Design</vt:lpstr>
      <vt:lpstr>Chart</vt:lpstr>
      <vt:lpstr>PowerPoint Presentation</vt:lpstr>
      <vt:lpstr>In-Season Remote Sensing</vt:lpstr>
      <vt:lpstr>In-Season Remote Sensing of Crop N Status</vt:lpstr>
      <vt:lpstr>In-Season Remote Sensing of N Crop N Status</vt:lpstr>
      <vt:lpstr>PowerPoint Presentation</vt:lpstr>
      <vt:lpstr>PowerPoint Presentation</vt:lpstr>
      <vt:lpstr>Optical Sensor Values</vt:lpstr>
      <vt:lpstr>GreenSeeker System</vt:lpstr>
      <vt:lpstr>Algorithm Development</vt:lpstr>
      <vt:lpstr>Algorithm Development</vt:lpstr>
      <vt:lpstr>Response Index</vt:lpstr>
      <vt:lpstr>Wheat N Rate Algorithm</vt:lpstr>
      <vt:lpstr>PowerPoint Presentation</vt:lpstr>
      <vt:lpstr>Virginia Wheat</vt:lpstr>
      <vt:lpstr>PowerPoint Presentation</vt:lpstr>
      <vt:lpstr>Virginia Wheat Algorithm Inputs </vt:lpstr>
      <vt:lpstr>N-rich strip</vt:lpstr>
      <vt:lpstr>N-rich strip</vt:lpstr>
      <vt:lpstr>PowerPoint Presentation</vt:lpstr>
      <vt:lpstr>Wheat Results – Coastal Plain</vt:lpstr>
      <vt:lpstr>Effect of RI on N Rate</vt:lpstr>
      <vt:lpstr>Effect of RI on N Rate</vt:lpstr>
      <vt:lpstr>Effect of RI on N Rate</vt:lpstr>
      <vt:lpstr>PowerPoint Presentation</vt:lpstr>
      <vt:lpstr>Effect of DFP on N rate</vt:lpstr>
      <vt:lpstr>General “Tips” on the VA Algorithms</vt:lpstr>
      <vt:lpstr>PowerPoint Presentation</vt:lpstr>
      <vt:lpstr>PowerPoint Presentation</vt:lpstr>
      <vt:lpstr>General “Tips” on the VA Algorithms</vt:lpstr>
      <vt:lpstr>General “Tips” on the VA Algorithms</vt:lpstr>
      <vt:lpstr>“Tips” on the VA Wheat Algorithm</vt:lpstr>
      <vt:lpstr>“Tips” on the VA Wheat Algorithm</vt:lpstr>
      <vt:lpstr>“Tips” on the VA Wheat Algorithm</vt:lpstr>
      <vt:lpstr>Controlled Experiment</vt:lpstr>
      <vt:lpstr>RX vs. Applied Rates</vt:lpstr>
      <vt:lpstr>Sensor Summary</vt:lpstr>
      <vt:lpstr>Questions?</vt:lpstr>
    </vt:vector>
  </TitlesOfParts>
  <Company>Virginia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Wade Thomason</dc:creator>
  <cp:lastModifiedBy>Thomason, Wade</cp:lastModifiedBy>
  <cp:revision>41</cp:revision>
  <dcterms:created xsi:type="dcterms:W3CDTF">2008-07-25T13:51:42Z</dcterms:created>
  <dcterms:modified xsi:type="dcterms:W3CDTF">2014-11-24T14:45:16Z</dcterms:modified>
</cp:coreProperties>
</file>